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2" r:id="rId5"/>
    <p:sldId id="263" r:id="rId6"/>
    <p:sldId id="271" r:id="rId7"/>
    <p:sldId id="272" r:id="rId8"/>
    <p:sldId id="273" r:id="rId9"/>
    <p:sldId id="275" r:id="rId10"/>
    <p:sldId id="260" r:id="rId11"/>
    <p:sldId id="276" r:id="rId12"/>
    <p:sldId id="259" r:id="rId13"/>
    <p:sldId id="277" r:id="rId14"/>
    <p:sldId id="261" r:id="rId15"/>
    <p:sldId id="278" r:id="rId16"/>
    <p:sldId id="270" r:id="rId17"/>
    <p:sldId id="282" r:id="rId18"/>
    <p:sldId id="283" r:id="rId19"/>
    <p:sldId id="284" r:id="rId20"/>
    <p:sldId id="286" r:id="rId21"/>
    <p:sldId id="285" r:id="rId22"/>
    <p:sldId id="279" r:id="rId23"/>
    <p:sldId id="301" r:id="rId24"/>
    <p:sldId id="302" r:id="rId25"/>
    <p:sldId id="280" r:id="rId26"/>
    <p:sldId id="265" r:id="rId27"/>
    <p:sldId id="266" r:id="rId28"/>
    <p:sldId id="288" r:id="rId29"/>
    <p:sldId id="268" r:id="rId30"/>
    <p:sldId id="289" r:id="rId31"/>
    <p:sldId id="287" r:id="rId32"/>
    <p:sldId id="299" r:id="rId33"/>
    <p:sldId id="292" r:id="rId34"/>
    <p:sldId id="290" r:id="rId35"/>
    <p:sldId id="295" r:id="rId36"/>
    <p:sldId id="294" r:id="rId37"/>
    <p:sldId id="305" r:id="rId38"/>
    <p:sldId id="304" r:id="rId39"/>
    <p:sldId id="269" r:id="rId40"/>
    <p:sldId id="300" r:id="rId41"/>
    <p:sldId id="298" r:id="rId42"/>
    <p:sldId id="297" r:id="rId43"/>
    <p:sldId id="291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B99"/>
    <a:srgbClr val="0A1B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98CA35-AB56-4D7A-8D0E-B6898B9BAD81}" v="144" dt="2025-01-28T09:59:06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 varScale="1">
        <p:scale>
          <a:sx n="69" d="100"/>
          <a:sy n="69" d="100"/>
        </p:scale>
        <p:origin x="530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an Mitic" userId="10c7128b-216f-4204-b30d-a16cdbc0b6ae" providerId="ADAL" clId="{8898CA35-AB56-4D7A-8D0E-B6898B9BAD81}"/>
    <pc:docChg chg="undo redo custSel addSld delSld modSld sldOrd modMainMaster modShowInfo">
      <pc:chgData name="Milan Mitic" userId="10c7128b-216f-4204-b30d-a16cdbc0b6ae" providerId="ADAL" clId="{8898CA35-AB56-4D7A-8D0E-B6898B9BAD81}" dt="2025-01-28T09:59:10.471" v="3399" actId="1076"/>
      <pc:docMkLst>
        <pc:docMk/>
      </pc:docMkLst>
      <pc:sldChg chg="addSp delSp modSp mod">
        <pc:chgData name="Milan Mitic" userId="10c7128b-216f-4204-b30d-a16cdbc0b6ae" providerId="ADAL" clId="{8898CA35-AB56-4D7A-8D0E-B6898B9BAD81}" dt="2025-01-28T09:39:04.237" v="3121" actId="478"/>
        <pc:sldMkLst>
          <pc:docMk/>
          <pc:sldMk cId="4072046708" sldId="256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4072046708" sldId="256"/>
            <ac:spMk id="2" creationId="{4CE77EB5-A7DC-BC5F-10D5-2601AE6706D8}"/>
          </ac:spMkLst>
        </pc:spChg>
        <pc:spChg chg="del mod">
          <ac:chgData name="Milan Mitic" userId="10c7128b-216f-4204-b30d-a16cdbc0b6ae" providerId="ADAL" clId="{8898CA35-AB56-4D7A-8D0E-B6898B9BAD81}" dt="2025-01-28T09:39:04.237" v="3121" actId="478"/>
          <ac:spMkLst>
            <pc:docMk/>
            <pc:sldMk cId="4072046708" sldId="256"/>
            <ac:spMk id="3" creationId="{55464121-5661-F5DC-E1CE-5A8F66C3925B}"/>
          </ac:spMkLst>
        </pc:spChg>
        <pc:picChg chg="add mod ord">
          <ac:chgData name="Milan Mitic" userId="10c7128b-216f-4204-b30d-a16cdbc0b6ae" providerId="ADAL" clId="{8898CA35-AB56-4D7A-8D0E-B6898B9BAD81}" dt="2025-01-28T09:38:56.157" v="3120" actId="167"/>
          <ac:picMkLst>
            <pc:docMk/>
            <pc:sldMk cId="4072046708" sldId="256"/>
            <ac:picMk id="5" creationId="{B94E1CB1-AE26-34DF-9C67-04F6CA411CBE}"/>
          </ac:picMkLst>
        </pc:picChg>
      </pc:sldChg>
      <pc:sldChg chg="addSp delSp modSp new mod">
        <pc:chgData name="Milan Mitic" userId="10c7128b-216f-4204-b30d-a16cdbc0b6ae" providerId="ADAL" clId="{8898CA35-AB56-4D7A-8D0E-B6898B9BAD81}" dt="2025-01-28T08:14:57.498" v="3114" actId="1035"/>
        <pc:sldMkLst>
          <pc:docMk/>
          <pc:sldMk cId="2855971489" sldId="257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855971489" sldId="257"/>
            <ac:spMk id="2" creationId="{77772806-074E-8A0F-F6B8-4DC1BEAA308D}"/>
          </ac:spMkLst>
        </pc:spChg>
        <pc:spChg chg="mod">
          <ac:chgData name="Milan Mitic" userId="10c7128b-216f-4204-b30d-a16cdbc0b6ae" providerId="ADAL" clId="{8898CA35-AB56-4D7A-8D0E-B6898B9BAD81}" dt="2025-01-28T05:21:49.616" v="2853" actId="20577"/>
          <ac:spMkLst>
            <pc:docMk/>
            <pc:sldMk cId="2855971489" sldId="257"/>
            <ac:spMk id="3" creationId="{B79842C2-72CE-C73A-3768-296DA990F82C}"/>
          </ac:spMkLst>
        </pc:spChg>
        <pc:spChg chg="add mod">
          <ac:chgData name="Milan Mitic" userId="10c7128b-216f-4204-b30d-a16cdbc0b6ae" providerId="ADAL" clId="{8898CA35-AB56-4D7A-8D0E-B6898B9BAD81}" dt="2025-01-28T08:14:57.498" v="3114" actId="1035"/>
          <ac:spMkLst>
            <pc:docMk/>
            <pc:sldMk cId="2855971489" sldId="257"/>
            <ac:spMk id="10" creationId="{4C130931-77B4-BCE1-A78A-C56166FDB51C}"/>
          </ac:spMkLst>
        </pc:spChg>
        <pc:picChg chg="add mod">
          <ac:chgData name="Milan Mitic" userId="10c7128b-216f-4204-b30d-a16cdbc0b6ae" providerId="ADAL" clId="{8898CA35-AB56-4D7A-8D0E-B6898B9BAD81}" dt="2025-01-28T08:10:19.373" v="3021"/>
          <ac:picMkLst>
            <pc:docMk/>
            <pc:sldMk cId="2855971489" sldId="257"/>
            <ac:picMk id="5" creationId="{66397E19-1D00-235D-E3B1-217B61029FC8}"/>
          </ac:picMkLst>
        </pc:picChg>
        <pc:picChg chg="add del mod">
          <ac:chgData name="Milan Mitic" userId="10c7128b-216f-4204-b30d-a16cdbc0b6ae" providerId="ADAL" clId="{8898CA35-AB56-4D7A-8D0E-B6898B9BAD81}" dt="2025-01-28T08:11:49.305" v="3031" actId="478"/>
          <ac:picMkLst>
            <pc:docMk/>
            <pc:sldMk cId="2855971489" sldId="257"/>
            <ac:picMk id="7" creationId="{C6D59CBC-74E0-782B-60D1-F7B1F8D79897}"/>
          </ac:picMkLst>
        </pc:picChg>
        <pc:picChg chg="add mod">
          <ac:chgData name="Milan Mitic" userId="10c7128b-216f-4204-b30d-a16cdbc0b6ae" providerId="ADAL" clId="{8898CA35-AB56-4D7A-8D0E-B6898B9BAD81}" dt="2025-01-28T08:11:51.476" v="3032" actId="1076"/>
          <ac:picMkLst>
            <pc:docMk/>
            <pc:sldMk cId="2855971489" sldId="257"/>
            <ac:picMk id="9" creationId="{539C2193-7EBD-C394-A796-A26CC2E6FCBA}"/>
          </ac:picMkLst>
        </pc:picChg>
      </pc:sldChg>
      <pc:sldChg chg="modSp new mod">
        <pc:chgData name="Milan Mitic" userId="10c7128b-216f-4204-b30d-a16cdbc0b6ae" providerId="ADAL" clId="{8898CA35-AB56-4D7A-8D0E-B6898B9BAD81}" dt="2025-01-28T01:35:47.022" v="1139"/>
        <pc:sldMkLst>
          <pc:docMk/>
          <pc:sldMk cId="1877314190" sldId="258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877314190" sldId="258"/>
            <ac:spMk id="2" creationId="{8F04E1B8-05EA-6E14-C19C-CB899CB16554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877314190" sldId="258"/>
            <ac:spMk id="3" creationId="{8DFD21A0-2CDF-2A6C-827A-B7E0769B6466}"/>
          </ac:spMkLst>
        </pc:spChg>
      </pc:sldChg>
      <pc:sldChg chg="addSp delSp modSp new mod ord">
        <pc:chgData name="Milan Mitic" userId="10c7128b-216f-4204-b30d-a16cdbc0b6ae" providerId="ADAL" clId="{8898CA35-AB56-4D7A-8D0E-B6898B9BAD81}" dt="2025-01-28T09:44:46.555" v="3207"/>
        <pc:sldMkLst>
          <pc:docMk/>
          <pc:sldMk cId="508050388" sldId="259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508050388" sldId="259"/>
            <ac:spMk id="2" creationId="{3ED16600-4923-6005-71D1-190A352BED4C}"/>
          </ac:spMkLst>
        </pc:spChg>
        <pc:spChg chg="del mod">
          <ac:chgData name="Milan Mitic" userId="10c7128b-216f-4204-b30d-a16cdbc0b6ae" providerId="ADAL" clId="{8898CA35-AB56-4D7A-8D0E-B6898B9BAD81}" dt="2025-01-28T00:20:30.842" v="354" actId="478"/>
          <ac:spMkLst>
            <pc:docMk/>
            <pc:sldMk cId="508050388" sldId="259"/>
            <ac:spMk id="3" creationId="{AC700BE7-0B4D-7368-C0DB-4577827DB807}"/>
          </ac:spMkLst>
        </pc:spChg>
        <pc:spChg chg="add del mod">
          <ac:chgData name="Milan Mitic" userId="10c7128b-216f-4204-b30d-a16cdbc0b6ae" providerId="ADAL" clId="{8898CA35-AB56-4D7A-8D0E-B6898B9BAD81}" dt="2025-01-28T00:20:32.130" v="355" actId="478"/>
          <ac:spMkLst>
            <pc:docMk/>
            <pc:sldMk cId="508050388" sldId="259"/>
            <ac:spMk id="5" creationId="{3115CA9C-CAA8-D05B-BF88-43BF2F861566}"/>
          </ac:spMkLst>
        </pc:spChg>
        <pc:spChg chg="add mod">
          <ac:chgData name="Milan Mitic" userId="10c7128b-216f-4204-b30d-a16cdbc0b6ae" providerId="ADAL" clId="{8898CA35-AB56-4D7A-8D0E-B6898B9BAD81}" dt="2025-01-28T01:10:39.257" v="890" actId="14100"/>
          <ac:spMkLst>
            <pc:docMk/>
            <pc:sldMk cId="508050388" sldId="259"/>
            <ac:spMk id="14" creationId="{7C437284-034D-C10A-D983-53D4E264EF27}"/>
          </ac:spMkLst>
        </pc:spChg>
        <pc:picChg chg="add mod">
          <ac:chgData name="Milan Mitic" userId="10c7128b-216f-4204-b30d-a16cdbc0b6ae" providerId="ADAL" clId="{8898CA35-AB56-4D7A-8D0E-B6898B9BAD81}" dt="2025-01-28T09:44:46.555" v="3207"/>
          <ac:picMkLst>
            <pc:docMk/>
            <pc:sldMk cId="508050388" sldId="259"/>
            <ac:picMk id="3" creationId="{6D1C1E06-5153-EC4B-66F6-60408EB7007B}"/>
          </ac:picMkLst>
        </pc:picChg>
        <pc:picChg chg="add del mod">
          <ac:chgData name="Milan Mitic" userId="10c7128b-216f-4204-b30d-a16cdbc0b6ae" providerId="ADAL" clId="{8898CA35-AB56-4D7A-8D0E-B6898B9BAD81}" dt="2025-01-28T00:27:48.641" v="389" actId="478"/>
          <ac:picMkLst>
            <pc:docMk/>
            <pc:sldMk cId="508050388" sldId="259"/>
            <ac:picMk id="7" creationId="{BE83B579-17F3-88EF-0379-92E649F1CACC}"/>
          </ac:picMkLst>
        </pc:picChg>
        <pc:picChg chg="add mod">
          <ac:chgData name="Milan Mitic" userId="10c7128b-216f-4204-b30d-a16cdbc0b6ae" providerId="ADAL" clId="{8898CA35-AB56-4D7A-8D0E-B6898B9BAD81}" dt="2025-01-28T00:29:14.788" v="404" actId="1076"/>
          <ac:picMkLst>
            <pc:docMk/>
            <pc:sldMk cId="508050388" sldId="259"/>
            <ac:picMk id="9" creationId="{8F100F18-4761-9739-6E59-1FC5BD098327}"/>
          </ac:picMkLst>
        </pc:picChg>
        <pc:picChg chg="add mod modCrop">
          <ac:chgData name="Milan Mitic" userId="10c7128b-216f-4204-b30d-a16cdbc0b6ae" providerId="ADAL" clId="{8898CA35-AB56-4D7A-8D0E-B6898B9BAD81}" dt="2025-01-28T00:29:57.198" v="408" actId="732"/>
          <ac:picMkLst>
            <pc:docMk/>
            <pc:sldMk cId="508050388" sldId="259"/>
            <ac:picMk id="11" creationId="{D7B3671F-C88F-53BF-308F-D35922C86A6E}"/>
          </ac:picMkLst>
        </pc:picChg>
        <pc:cxnChg chg="add del">
          <ac:chgData name="Milan Mitic" userId="10c7128b-216f-4204-b30d-a16cdbc0b6ae" providerId="ADAL" clId="{8898CA35-AB56-4D7A-8D0E-B6898B9BAD81}" dt="2025-01-28T00:30:18.321" v="410" actId="11529"/>
          <ac:cxnSpMkLst>
            <pc:docMk/>
            <pc:sldMk cId="508050388" sldId="259"/>
            <ac:cxnSpMk id="13" creationId="{079B333C-1FE4-3ECD-01EA-AB5FDD6E957D}"/>
          </ac:cxnSpMkLst>
        </pc:cxnChg>
      </pc:sldChg>
      <pc:sldChg chg="addSp delSp modSp new mod">
        <pc:chgData name="Milan Mitic" userId="10c7128b-216f-4204-b30d-a16cdbc0b6ae" providerId="ADAL" clId="{8898CA35-AB56-4D7A-8D0E-B6898B9BAD81}" dt="2025-01-28T09:44:42.359" v="3205"/>
        <pc:sldMkLst>
          <pc:docMk/>
          <pc:sldMk cId="160413587" sldId="260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60413587" sldId="260"/>
            <ac:spMk id="2" creationId="{CE2B4CA0-58F9-8D5E-317D-88626EF70992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60413587" sldId="260"/>
            <ac:spMk id="3" creationId="{D5CD1E49-F1BE-3F37-044B-FF74F10D1C0A}"/>
          </ac:spMkLst>
        </pc:spChg>
        <pc:spChg chg="add del mod">
          <ac:chgData name="Milan Mitic" userId="10c7128b-216f-4204-b30d-a16cdbc0b6ae" providerId="ADAL" clId="{8898CA35-AB56-4D7A-8D0E-B6898B9BAD81}" dt="2025-01-28T00:59:50.019" v="826" actId="478"/>
          <ac:spMkLst>
            <pc:docMk/>
            <pc:sldMk cId="160413587" sldId="260"/>
            <ac:spMk id="4" creationId="{D69F92D8-CC04-B5A5-C7C4-F4BE3B2334B0}"/>
          </ac:spMkLst>
        </pc:spChg>
        <pc:spChg chg="add del mod">
          <ac:chgData name="Milan Mitic" userId="10c7128b-216f-4204-b30d-a16cdbc0b6ae" providerId="ADAL" clId="{8898CA35-AB56-4D7A-8D0E-B6898B9BAD81}" dt="2025-01-28T00:59:51.129" v="827" actId="478"/>
          <ac:spMkLst>
            <pc:docMk/>
            <pc:sldMk cId="160413587" sldId="260"/>
            <ac:spMk id="5" creationId="{1B8EFC8D-1811-B5A3-BFEF-2BDDD7E2CFE7}"/>
          </ac:spMkLst>
        </pc:spChg>
        <pc:picChg chg="add mod">
          <ac:chgData name="Milan Mitic" userId="10c7128b-216f-4204-b30d-a16cdbc0b6ae" providerId="ADAL" clId="{8898CA35-AB56-4D7A-8D0E-B6898B9BAD81}" dt="2025-01-28T09:44:42.359" v="3205"/>
          <ac:picMkLst>
            <pc:docMk/>
            <pc:sldMk cId="160413587" sldId="260"/>
            <ac:picMk id="4" creationId="{232F8A21-54FB-5613-9D54-C58442386ABA}"/>
          </ac:picMkLst>
        </pc:picChg>
      </pc:sldChg>
      <pc:sldChg chg="addSp delSp modSp new mod ord">
        <pc:chgData name="Milan Mitic" userId="10c7128b-216f-4204-b30d-a16cdbc0b6ae" providerId="ADAL" clId="{8898CA35-AB56-4D7A-8D0E-B6898B9BAD81}" dt="2025-01-28T09:46:41.045" v="3279" actId="1076"/>
        <pc:sldMkLst>
          <pc:docMk/>
          <pc:sldMk cId="3800802588" sldId="261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800802588" sldId="261"/>
            <ac:spMk id="2" creationId="{671F476A-64CB-2B33-B4BE-E8FB72DEA25F}"/>
          </ac:spMkLst>
        </pc:spChg>
        <pc:spChg chg="del">
          <ac:chgData name="Milan Mitic" userId="10c7128b-216f-4204-b30d-a16cdbc0b6ae" providerId="ADAL" clId="{8898CA35-AB56-4D7A-8D0E-B6898B9BAD81}" dt="2025-01-28T00:17:54.271" v="323"/>
          <ac:spMkLst>
            <pc:docMk/>
            <pc:sldMk cId="3800802588" sldId="261"/>
            <ac:spMk id="3" creationId="{9F731E9A-4806-6572-0E93-2CE262AF73CC}"/>
          </ac:spMkLst>
        </pc:spChg>
        <pc:spChg chg="add del mod">
          <ac:chgData name="Milan Mitic" userId="10c7128b-216f-4204-b30d-a16cdbc0b6ae" providerId="ADAL" clId="{8898CA35-AB56-4D7A-8D0E-B6898B9BAD81}" dt="2025-01-28T01:00:48.209" v="835" actId="478"/>
          <ac:spMkLst>
            <pc:docMk/>
            <pc:sldMk cId="3800802588" sldId="261"/>
            <ac:spMk id="7" creationId="{3D511D98-E0FC-476A-4CF0-FB4721CCC4C1}"/>
          </ac:spMkLst>
        </pc:spChg>
        <pc:picChg chg="add mod">
          <ac:chgData name="Milan Mitic" userId="10c7128b-216f-4204-b30d-a16cdbc0b6ae" providerId="ADAL" clId="{8898CA35-AB56-4D7A-8D0E-B6898B9BAD81}" dt="2025-01-28T09:46:41.045" v="3279" actId="1076"/>
          <ac:picMkLst>
            <pc:docMk/>
            <pc:sldMk cId="3800802588" sldId="261"/>
            <ac:picMk id="4" creationId="{F214D51C-83D6-4423-1CAA-D4CD1894B6AE}"/>
          </ac:picMkLst>
        </pc:picChg>
        <pc:picChg chg="add del mod">
          <ac:chgData name="Milan Mitic" userId="10c7128b-216f-4204-b30d-a16cdbc0b6ae" providerId="ADAL" clId="{8898CA35-AB56-4D7A-8D0E-B6898B9BAD81}" dt="2025-01-28T01:00:45.114" v="834" actId="478"/>
          <ac:picMkLst>
            <pc:docMk/>
            <pc:sldMk cId="3800802588" sldId="261"/>
            <ac:picMk id="5" creationId="{97873AA8-7918-2A65-FBB2-12D809A1C3FB}"/>
          </ac:picMkLst>
        </pc:picChg>
      </pc:sldChg>
      <pc:sldChg chg="add del">
        <pc:chgData name="Milan Mitic" userId="10c7128b-216f-4204-b30d-a16cdbc0b6ae" providerId="ADAL" clId="{8898CA35-AB56-4D7A-8D0E-B6898B9BAD81}" dt="2025-01-28T00:21:06.470" v="359"/>
        <pc:sldMkLst>
          <pc:docMk/>
          <pc:sldMk cId="2581737874" sldId="262"/>
        </pc:sldMkLst>
      </pc:sldChg>
      <pc:sldChg chg="addSp modSp new mod">
        <pc:chgData name="Milan Mitic" userId="10c7128b-216f-4204-b30d-a16cdbc0b6ae" providerId="ADAL" clId="{8898CA35-AB56-4D7A-8D0E-B6898B9BAD81}" dt="2025-01-28T09:43:38.969" v="3187"/>
        <pc:sldMkLst>
          <pc:docMk/>
          <pc:sldMk cId="3510777422" sldId="262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510777422" sldId="262"/>
            <ac:spMk id="2" creationId="{F49085EA-F690-72DF-42F9-991E7F5294F6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510777422" sldId="262"/>
            <ac:spMk id="3" creationId="{19D39035-94E7-AE69-1147-FE239A5344C6}"/>
          </ac:spMkLst>
        </pc:spChg>
        <pc:picChg chg="add mod">
          <ac:chgData name="Milan Mitic" userId="10c7128b-216f-4204-b30d-a16cdbc0b6ae" providerId="ADAL" clId="{8898CA35-AB56-4D7A-8D0E-B6898B9BAD81}" dt="2025-01-28T09:43:38.969" v="3187"/>
          <ac:picMkLst>
            <pc:docMk/>
            <pc:sldMk cId="3510777422" sldId="262"/>
            <ac:picMk id="4" creationId="{1DB5B865-3E9C-EAE6-430D-9FA8FCAC7A5D}"/>
          </ac:picMkLst>
        </pc:picChg>
      </pc:sldChg>
      <pc:sldChg chg="addSp modSp add mod">
        <pc:chgData name="Milan Mitic" userId="10c7128b-216f-4204-b30d-a16cdbc0b6ae" providerId="ADAL" clId="{8898CA35-AB56-4D7A-8D0E-B6898B9BAD81}" dt="2025-01-28T09:43:33.463" v="3186" actId="1076"/>
        <pc:sldMkLst>
          <pc:docMk/>
          <pc:sldMk cId="4166258844" sldId="263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4166258844" sldId="263"/>
            <ac:spMk id="2" creationId="{69356275-C74E-8B9E-8563-CD9183FFBBEB}"/>
          </ac:spMkLst>
        </pc:spChg>
        <pc:picChg chg="add mod">
          <ac:chgData name="Milan Mitic" userId="10c7128b-216f-4204-b30d-a16cdbc0b6ae" providerId="ADAL" clId="{8898CA35-AB56-4D7A-8D0E-B6898B9BAD81}" dt="2025-01-28T09:43:33.463" v="3186" actId="1076"/>
          <ac:picMkLst>
            <pc:docMk/>
            <pc:sldMk cId="4166258844" sldId="263"/>
            <ac:picMk id="4" creationId="{70717D6D-35B9-1437-060B-456151016282}"/>
          </ac:picMkLst>
        </pc:picChg>
      </pc:sldChg>
      <pc:sldChg chg="add del ord">
        <pc:chgData name="Milan Mitic" userId="10c7128b-216f-4204-b30d-a16cdbc0b6ae" providerId="ADAL" clId="{8898CA35-AB56-4D7A-8D0E-B6898B9BAD81}" dt="2025-01-28T01:00:58.915" v="836" actId="47"/>
        <pc:sldMkLst>
          <pc:docMk/>
          <pc:sldMk cId="1327873934" sldId="264"/>
        </pc:sldMkLst>
      </pc:sldChg>
      <pc:sldChg chg="modSp add del mod">
        <pc:chgData name="Milan Mitic" userId="10c7128b-216f-4204-b30d-a16cdbc0b6ae" providerId="ADAL" clId="{8898CA35-AB56-4D7A-8D0E-B6898B9BAD81}" dt="2025-01-28T00:31:44.072" v="456" actId="47"/>
        <pc:sldMkLst>
          <pc:docMk/>
          <pc:sldMk cId="1046129539" sldId="265"/>
        </pc:sldMkLst>
        <pc:spChg chg="mod">
          <ac:chgData name="Milan Mitic" userId="10c7128b-216f-4204-b30d-a16cdbc0b6ae" providerId="ADAL" clId="{8898CA35-AB56-4D7A-8D0E-B6898B9BAD81}" dt="2025-01-28T00:31:37.375" v="442" actId="20577"/>
          <ac:spMkLst>
            <pc:docMk/>
            <pc:sldMk cId="1046129539" sldId="265"/>
            <ac:spMk id="2" creationId="{F52F5B74-F9B2-FCC7-9508-50CFC94B034D}"/>
          </ac:spMkLst>
        </pc:spChg>
        <pc:spChg chg="mod">
          <ac:chgData name="Milan Mitic" userId="10c7128b-216f-4204-b30d-a16cdbc0b6ae" providerId="ADAL" clId="{8898CA35-AB56-4D7A-8D0E-B6898B9BAD81}" dt="2025-01-28T00:31:41.388" v="455" actId="20577"/>
          <ac:spMkLst>
            <pc:docMk/>
            <pc:sldMk cId="1046129539" sldId="265"/>
            <ac:spMk id="3" creationId="{0B392F26-F4A7-E3A8-78DD-237CB07128AE}"/>
          </ac:spMkLst>
        </pc:spChg>
      </pc:sldChg>
      <pc:sldChg chg="addSp delSp modSp add mod">
        <pc:chgData name="Milan Mitic" userId="10c7128b-216f-4204-b30d-a16cdbc0b6ae" providerId="ADAL" clId="{8898CA35-AB56-4D7A-8D0E-B6898B9BAD81}" dt="2025-01-28T09:58:45.675" v="3392" actId="14100"/>
        <pc:sldMkLst>
          <pc:docMk/>
          <pc:sldMk cId="1644416948" sldId="265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644416948" sldId="265"/>
            <ac:spMk id="2" creationId="{005A01F8-7C7E-FFEB-4C1E-FD99B5CD2A6A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644416948" sldId="265"/>
            <ac:spMk id="3" creationId="{7EEA6A65-BF88-AE7B-0DD9-999D18A188B6}"/>
          </ac:spMkLst>
        </pc:spChg>
        <pc:picChg chg="add del mod">
          <ac:chgData name="Milan Mitic" userId="10c7128b-216f-4204-b30d-a16cdbc0b6ae" providerId="ADAL" clId="{8898CA35-AB56-4D7A-8D0E-B6898B9BAD81}" dt="2025-01-28T09:57:11.084" v="3373" actId="478"/>
          <ac:picMkLst>
            <pc:docMk/>
            <pc:sldMk cId="1644416948" sldId="265"/>
            <ac:picMk id="5" creationId="{AB27670B-F3A8-F835-7C7F-B9E9F037F8AE}"/>
          </ac:picMkLst>
        </pc:picChg>
        <pc:picChg chg="add mod">
          <ac:chgData name="Milan Mitic" userId="10c7128b-216f-4204-b30d-a16cdbc0b6ae" providerId="ADAL" clId="{8898CA35-AB56-4D7A-8D0E-B6898B9BAD81}" dt="2025-01-28T09:57:54.545" v="3378"/>
          <ac:picMkLst>
            <pc:docMk/>
            <pc:sldMk cId="1644416948" sldId="265"/>
            <ac:picMk id="7" creationId="{C64CCE16-1D09-167F-DEC0-A0FAEF968CF4}"/>
          </ac:picMkLst>
        </pc:picChg>
        <pc:picChg chg="add mod">
          <ac:chgData name="Milan Mitic" userId="10c7128b-216f-4204-b30d-a16cdbc0b6ae" providerId="ADAL" clId="{8898CA35-AB56-4D7A-8D0E-B6898B9BAD81}" dt="2025-01-28T09:57:57.007" v="3379"/>
          <ac:picMkLst>
            <pc:docMk/>
            <pc:sldMk cId="1644416948" sldId="265"/>
            <ac:picMk id="9" creationId="{A2DE31A3-5281-C60F-7594-E268EBD8D0C4}"/>
          </ac:picMkLst>
        </pc:picChg>
        <pc:picChg chg="add del mod">
          <ac:chgData name="Milan Mitic" userId="10c7128b-216f-4204-b30d-a16cdbc0b6ae" providerId="ADAL" clId="{8898CA35-AB56-4D7A-8D0E-B6898B9BAD81}" dt="2025-01-28T09:58:17.994" v="3384" actId="478"/>
          <ac:picMkLst>
            <pc:docMk/>
            <pc:sldMk cId="1644416948" sldId="265"/>
            <ac:picMk id="11" creationId="{2CD70CDA-4326-A39F-7812-492979A17937}"/>
          </ac:picMkLst>
        </pc:picChg>
        <pc:picChg chg="add mod">
          <ac:chgData name="Milan Mitic" userId="10c7128b-216f-4204-b30d-a16cdbc0b6ae" providerId="ADAL" clId="{8898CA35-AB56-4D7A-8D0E-B6898B9BAD81}" dt="2025-01-28T09:58:45.675" v="3392" actId="14100"/>
          <ac:picMkLst>
            <pc:docMk/>
            <pc:sldMk cId="1644416948" sldId="265"/>
            <ac:picMk id="13" creationId="{83A7C37A-3A25-D28A-0321-0CE1B70E9B92}"/>
          </ac:picMkLst>
        </pc:picChg>
      </pc:sldChg>
      <pc:sldChg chg="addSp modSp add mod">
        <pc:chgData name="Milan Mitic" userId="10c7128b-216f-4204-b30d-a16cdbc0b6ae" providerId="ADAL" clId="{8898CA35-AB56-4D7A-8D0E-B6898B9BAD81}" dt="2025-01-28T09:58:49.203" v="3393"/>
        <pc:sldMkLst>
          <pc:docMk/>
          <pc:sldMk cId="2257256618" sldId="266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257256618" sldId="266"/>
            <ac:spMk id="2" creationId="{C8D903F4-05D8-5F9C-5133-BFF006A1A500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257256618" sldId="266"/>
            <ac:spMk id="3" creationId="{660DDB09-1BB7-2CD3-978D-DF24603EC109}"/>
          </ac:spMkLst>
        </pc:spChg>
        <pc:spChg chg="add mod">
          <ac:chgData name="Milan Mitic" userId="10c7128b-216f-4204-b30d-a16cdbc0b6ae" providerId="ADAL" clId="{8898CA35-AB56-4D7A-8D0E-B6898B9BAD81}" dt="2025-01-28T01:56:46.678" v="1188" actId="13926"/>
          <ac:spMkLst>
            <pc:docMk/>
            <pc:sldMk cId="2257256618" sldId="266"/>
            <ac:spMk id="6" creationId="{85EBE308-2F77-BC85-65E3-31645E3F06F9}"/>
          </ac:spMkLst>
        </pc:spChg>
        <pc:picChg chg="add mod">
          <ac:chgData name="Milan Mitic" userId="10c7128b-216f-4204-b30d-a16cdbc0b6ae" providerId="ADAL" clId="{8898CA35-AB56-4D7A-8D0E-B6898B9BAD81}" dt="2025-01-28T09:58:49.203" v="3393"/>
          <ac:picMkLst>
            <pc:docMk/>
            <pc:sldMk cId="2257256618" sldId="266"/>
            <ac:picMk id="4" creationId="{CD06D0BF-91D8-A3BA-3B2B-15B161661A1D}"/>
          </ac:picMkLst>
        </pc:picChg>
        <pc:picChg chg="add">
          <ac:chgData name="Milan Mitic" userId="10c7128b-216f-4204-b30d-a16cdbc0b6ae" providerId="ADAL" clId="{8898CA35-AB56-4D7A-8D0E-B6898B9BAD81}" dt="2025-01-28T00:46:34.382" v="507" actId="22"/>
          <ac:picMkLst>
            <pc:docMk/>
            <pc:sldMk cId="2257256618" sldId="266"/>
            <ac:picMk id="5" creationId="{9DD07F91-D49F-472C-6F93-91277227AD28}"/>
          </ac:picMkLst>
        </pc:picChg>
      </pc:sldChg>
      <pc:sldChg chg="modSp add del mod">
        <pc:chgData name="Milan Mitic" userId="10c7128b-216f-4204-b30d-a16cdbc0b6ae" providerId="ADAL" clId="{8898CA35-AB56-4D7A-8D0E-B6898B9BAD81}" dt="2025-01-28T00:48:09.956" v="570" actId="47"/>
        <pc:sldMkLst>
          <pc:docMk/>
          <pc:sldMk cId="1979286811" sldId="267"/>
        </pc:sldMkLst>
        <pc:spChg chg="mod">
          <ac:chgData name="Milan Mitic" userId="10c7128b-216f-4204-b30d-a16cdbc0b6ae" providerId="ADAL" clId="{8898CA35-AB56-4D7A-8D0E-B6898B9BAD81}" dt="2025-01-28T00:32:28.021" v="506" actId="20577"/>
          <ac:spMkLst>
            <pc:docMk/>
            <pc:sldMk cId="1979286811" sldId="267"/>
            <ac:spMk id="2" creationId="{AEC0CF5E-26CA-343A-B9CD-103BFB563EA9}"/>
          </ac:spMkLst>
        </pc:spChg>
      </pc:sldChg>
      <pc:sldChg chg="addSp modSp add mod">
        <pc:chgData name="Milan Mitic" userId="10c7128b-216f-4204-b30d-a16cdbc0b6ae" providerId="ADAL" clId="{8898CA35-AB56-4D7A-8D0E-B6898B9BAD81}" dt="2025-01-28T09:58:52.135" v="3395"/>
        <pc:sldMkLst>
          <pc:docMk/>
          <pc:sldMk cId="3648964483" sldId="268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648964483" sldId="268"/>
            <ac:spMk id="2" creationId="{5A1EDD19-E569-1E35-5E08-143D8169C198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648964483" sldId="268"/>
            <ac:spMk id="3" creationId="{96A2BD16-183F-F4D1-01F7-B30F3A44B9CF}"/>
          </ac:spMkLst>
        </pc:spChg>
        <pc:spChg chg="add mod">
          <ac:chgData name="Milan Mitic" userId="10c7128b-216f-4204-b30d-a16cdbc0b6ae" providerId="ADAL" clId="{8898CA35-AB56-4D7A-8D0E-B6898B9BAD81}" dt="2025-01-28T00:48:41.942" v="609" actId="14100"/>
          <ac:spMkLst>
            <pc:docMk/>
            <pc:sldMk cId="3648964483" sldId="268"/>
            <ac:spMk id="4" creationId="{13FE54AF-2B83-6370-4C11-C1DDDA187031}"/>
          </ac:spMkLst>
        </pc:spChg>
        <pc:spChg chg="add mod">
          <ac:chgData name="Milan Mitic" userId="10c7128b-216f-4204-b30d-a16cdbc0b6ae" providerId="ADAL" clId="{8898CA35-AB56-4D7A-8D0E-B6898B9BAD81}" dt="2025-01-28T00:49:48.091" v="618" actId="1076"/>
          <ac:spMkLst>
            <pc:docMk/>
            <pc:sldMk cId="3648964483" sldId="268"/>
            <ac:spMk id="5" creationId="{F7075926-EFFE-79DF-6D88-7D53BAB8059C}"/>
          </ac:spMkLst>
        </pc:spChg>
        <pc:spChg chg="add mod">
          <ac:chgData name="Milan Mitic" userId="10c7128b-216f-4204-b30d-a16cdbc0b6ae" providerId="ADAL" clId="{8898CA35-AB56-4D7A-8D0E-B6898B9BAD81}" dt="2025-01-28T00:49:52.423" v="619" actId="14100"/>
          <ac:spMkLst>
            <pc:docMk/>
            <pc:sldMk cId="3648964483" sldId="268"/>
            <ac:spMk id="6" creationId="{EDCA7D84-C65D-88DA-A82B-83C6692EBDC1}"/>
          </ac:spMkLst>
        </pc:spChg>
        <pc:picChg chg="add mod">
          <ac:chgData name="Milan Mitic" userId="10c7128b-216f-4204-b30d-a16cdbc0b6ae" providerId="ADAL" clId="{8898CA35-AB56-4D7A-8D0E-B6898B9BAD81}" dt="2025-01-28T09:58:52.135" v="3395"/>
          <ac:picMkLst>
            <pc:docMk/>
            <pc:sldMk cId="3648964483" sldId="268"/>
            <ac:picMk id="4" creationId="{946F896C-1680-6A22-DDFA-5DD21BCAC2C4}"/>
          </ac:picMkLst>
        </pc:picChg>
      </pc:sldChg>
      <pc:sldChg chg="addSp modSp add mod ord setBg">
        <pc:chgData name="Milan Mitic" userId="10c7128b-216f-4204-b30d-a16cdbc0b6ae" providerId="ADAL" clId="{8898CA35-AB56-4D7A-8D0E-B6898B9BAD81}" dt="2025-01-28T09:51:01.589" v="3366"/>
        <pc:sldMkLst>
          <pc:docMk/>
          <pc:sldMk cId="381599679" sldId="269"/>
        </pc:sldMkLst>
        <pc:spChg chg="mod">
          <ac:chgData name="Milan Mitic" userId="10c7128b-216f-4204-b30d-a16cdbc0b6ae" providerId="ADAL" clId="{8898CA35-AB56-4D7A-8D0E-B6898B9BAD81}" dt="2025-01-28T05:05:18.968" v="2296" actId="20577"/>
          <ac:spMkLst>
            <pc:docMk/>
            <pc:sldMk cId="381599679" sldId="269"/>
            <ac:spMk id="2" creationId="{3734A6EE-D61C-EB21-73E6-CBCF5F1685A2}"/>
          </ac:spMkLst>
        </pc:spChg>
        <pc:spChg chg="mod">
          <ac:chgData name="Milan Mitic" userId="10c7128b-216f-4204-b30d-a16cdbc0b6ae" providerId="ADAL" clId="{8898CA35-AB56-4D7A-8D0E-B6898B9BAD81}" dt="2025-01-28T05:29:05.480" v="2909" actId="20577"/>
          <ac:spMkLst>
            <pc:docMk/>
            <pc:sldMk cId="381599679" sldId="269"/>
            <ac:spMk id="3" creationId="{88E9BAB1-5A3D-FCA0-FE90-F53FF1A8A9CC}"/>
          </ac:spMkLst>
        </pc:spChg>
        <pc:picChg chg="add mod">
          <ac:chgData name="Milan Mitic" userId="10c7128b-216f-4204-b30d-a16cdbc0b6ae" providerId="ADAL" clId="{8898CA35-AB56-4D7A-8D0E-B6898B9BAD81}" dt="2025-01-28T09:51:01.589" v="3366"/>
          <ac:picMkLst>
            <pc:docMk/>
            <pc:sldMk cId="381599679" sldId="269"/>
            <ac:picMk id="4" creationId="{EC9CF078-49E3-FCC1-3CFE-3D0E4817C391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6:46.564" v="3281"/>
        <pc:sldMkLst>
          <pc:docMk/>
          <pc:sldMk cId="1089241271" sldId="270"/>
        </pc:sldMkLst>
        <pc:spChg chg="del">
          <ac:chgData name="Milan Mitic" userId="10c7128b-216f-4204-b30d-a16cdbc0b6ae" providerId="ADAL" clId="{8898CA35-AB56-4D7A-8D0E-B6898B9BAD81}" dt="2025-01-28T00:52:06.515" v="675" actId="478"/>
          <ac:spMkLst>
            <pc:docMk/>
            <pc:sldMk cId="1089241271" sldId="270"/>
            <ac:spMk id="2" creationId="{E293AC47-AC14-5231-7527-5B5556C25526}"/>
          </ac:spMkLst>
        </pc:spChg>
        <pc:spChg chg="del">
          <ac:chgData name="Milan Mitic" userId="10c7128b-216f-4204-b30d-a16cdbc0b6ae" providerId="ADAL" clId="{8898CA35-AB56-4D7A-8D0E-B6898B9BAD81}" dt="2025-01-28T00:52:10.171" v="677" actId="478"/>
          <ac:spMkLst>
            <pc:docMk/>
            <pc:sldMk cId="1089241271" sldId="270"/>
            <ac:spMk id="3" creationId="{9F50C084-3A28-444B-0878-921E09C57118}"/>
          </ac:spMkLst>
        </pc:spChg>
        <pc:spChg chg="add del mod">
          <ac:chgData name="Milan Mitic" userId="10c7128b-216f-4204-b30d-a16cdbc0b6ae" providerId="ADAL" clId="{8898CA35-AB56-4D7A-8D0E-B6898B9BAD81}" dt="2025-01-28T00:52:08.061" v="676" actId="478"/>
          <ac:spMkLst>
            <pc:docMk/>
            <pc:sldMk cId="1089241271" sldId="270"/>
            <ac:spMk id="5" creationId="{21A19735-161A-BF69-D8B5-9F096C68FA53}"/>
          </ac:spMkLst>
        </pc:spChg>
        <pc:spChg chg="add del mod">
          <ac:chgData name="Milan Mitic" userId="10c7128b-216f-4204-b30d-a16cdbc0b6ae" providerId="ADAL" clId="{8898CA35-AB56-4D7A-8D0E-B6898B9BAD81}" dt="2025-01-28T00:52:13.326" v="679" actId="478"/>
          <ac:spMkLst>
            <pc:docMk/>
            <pc:sldMk cId="1089241271" sldId="270"/>
            <ac:spMk id="7" creationId="{82D323B7-61FC-26ED-4063-D09214B4287B}"/>
          </ac:spMkLst>
        </pc:spChg>
        <pc:picChg chg="add mod">
          <ac:chgData name="Milan Mitic" userId="10c7128b-216f-4204-b30d-a16cdbc0b6ae" providerId="ADAL" clId="{8898CA35-AB56-4D7A-8D0E-B6898B9BAD81}" dt="2025-01-28T09:46:46.564" v="3281"/>
          <ac:picMkLst>
            <pc:docMk/>
            <pc:sldMk cId="1089241271" sldId="270"/>
            <ac:picMk id="2" creationId="{B231D219-EE2C-1203-D6CD-0CB5B3771726}"/>
          </ac:picMkLst>
        </pc:picChg>
        <pc:picChg chg="add del">
          <ac:chgData name="Milan Mitic" userId="10c7128b-216f-4204-b30d-a16cdbc0b6ae" providerId="ADAL" clId="{8898CA35-AB56-4D7A-8D0E-B6898B9BAD81}" dt="2025-01-28T01:03:48.808" v="841" actId="478"/>
          <ac:picMkLst>
            <pc:docMk/>
            <pc:sldMk cId="1089241271" sldId="270"/>
            <ac:picMk id="9" creationId="{E6BDD110-B613-7052-0B61-541BD9F80A17}"/>
          </ac:picMkLst>
        </pc:picChg>
        <pc:picChg chg="add">
          <ac:chgData name="Milan Mitic" userId="10c7128b-216f-4204-b30d-a16cdbc0b6ae" providerId="ADAL" clId="{8898CA35-AB56-4D7A-8D0E-B6898B9BAD81}" dt="2025-01-28T01:12:59.401" v="893" actId="22"/>
          <ac:picMkLst>
            <pc:docMk/>
            <pc:sldMk cId="1089241271" sldId="270"/>
            <ac:picMk id="11" creationId="{C11462FF-7AB3-40E2-8AFC-DB584AF4E3FA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3:41.925" v="3188"/>
        <pc:sldMkLst>
          <pc:docMk/>
          <pc:sldMk cId="1599402620" sldId="271"/>
        </pc:sldMkLst>
        <pc:spChg chg="del mod">
          <ac:chgData name="Milan Mitic" userId="10c7128b-216f-4204-b30d-a16cdbc0b6ae" providerId="ADAL" clId="{8898CA35-AB56-4D7A-8D0E-B6898B9BAD81}" dt="2025-01-28T00:54:29.841" v="758" actId="478"/>
          <ac:spMkLst>
            <pc:docMk/>
            <pc:sldMk cId="1599402620" sldId="271"/>
            <ac:spMk id="2" creationId="{66EAE50A-0FD7-14C4-5147-D9F71E8AFC12}"/>
          </ac:spMkLst>
        </pc:spChg>
        <pc:spChg chg="del mod">
          <ac:chgData name="Milan Mitic" userId="10c7128b-216f-4204-b30d-a16cdbc0b6ae" providerId="ADAL" clId="{8898CA35-AB56-4D7A-8D0E-B6898B9BAD81}" dt="2025-01-28T00:53:42.512" v="686"/>
          <ac:spMkLst>
            <pc:docMk/>
            <pc:sldMk cId="1599402620" sldId="271"/>
            <ac:spMk id="3" creationId="{DF9A7185-52F2-9B83-DF97-3DEB7178E5FC}"/>
          </ac:spMkLst>
        </pc:spChg>
        <pc:spChg chg="add del">
          <ac:chgData name="Milan Mitic" userId="10c7128b-216f-4204-b30d-a16cdbc0b6ae" providerId="ADAL" clId="{8898CA35-AB56-4D7A-8D0E-B6898B9BAD81}" dt="2025-01-28T00:53:39.070" v="685" actId="22"/>
          <ac:spMkLst>
            <pc:docMk/>
            <pc:sldMk cId="1599402620" sldId="271"/>
            <ac:spMk id="5" creationId="{FC5664DC-CF51-F324-0E08-4CAD4264E144}"/>
          </ac:spMkLst>
        </pc:spChg>
        <pc:picChg chg="add mod">
          <ac:chgData name="Milan Mitic" userId="10c7128b-216f-4204-b30d-a16cdbc0b6ae" providerId="ADAL" clId="{8898CA35-AB56-4D7A-8D0E-B6898B9BAD81}" dt="2025-01-28T09:43:41.925" v="3188"/>
          <ac:picMkLst>
            <pc:docMk/>
            <pc:sldMk cId="1599402620" sldId="271"/>
            <ac:picMk id="2" creationId="{FB8D7AF1-422B-00B8-2BBC-846C2F40EF97}"/>
          </ac:picMkLst>
        </pc:picChg>
        <pc:picChg chg="add mod">
          <ac:chgData name="Milan Mitic" userId="10c7128b-216f-4204-b30d-a16cdbc0b6ae" providerId="ADAL" clId="{8898CA35-AB56-4D7A-8D0E-B6898B9BAD81}" dt="2025-01-28T00:54:13.536" v="756" actId="1037"/>
          <ac:picMkLst>
            <pc:docMk/>
            <pc:sldMk cId="1599402620" sldId="271"/>
            <ac:picMk id="7" creationId="{7E391F5D-56DF-142B-416C-9319C68FED99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3:43.919" v="3189"/>
        <pc:sldMkLst>
          <pc:docMk/>
          <pc:sldMk cId="2691895085" sldId="272"/>
        </pc:sldMkLst>
        <pc:spChg chg="del mod">
          <ac:chgData name="Milan Mitic" userId="10c7128b-216f-4204-b30d-a16cdbc0b6ae" providerId="ADAL" clId="{8898CA35-AB56-4D7A-8D0E-B6898B9BAD81}" dt="2025-01-28T00:55:33.940" v="763" actId="478"/>
          <ac:spMkLst>
            <pc:docMk/>
            <pc:sldMk cId="2691895085" sldId="272"/>
            <ac:spMk id="2" creationId="{B30EDA5B-E41A-EDF6-0DB9-CDF42B0E6574}"/>
          </ac:spMkLst>
        </pc:spChg>
        <pc:spChg chg="del">
          <ac:chgData name="Milan Mitic" userId="10c7128b-216f-4204-b30d-a16cdbc0b6ae" providerId="ADAL" clId="{8898CA35-AB56-4D7A-8D0E-B6898B9BAD81}" dt="2025-01-28T00:55:36.300" v="764" actId="478"/>
          <ac:spMkLst>
            <pc:docMk/>
            <pc:sldMk cId="2691895085" sldId="272"/>
            <ac:spMk id="3" creationId="{16EDC1C9-BA45-785C-8F25-250F669B5FD7}"/>
          </ac:spMkLst>
        </pc:spChg>
        <pc:spChg chg="add del mod">
          <ac:chgData name="Milan Mitic" userId="10c7128b-216f-4204-b30d-a16cdbc0b6ae" providerId="ADAL" clId="{8898CA35-AB56-4D7A-8D0E-B6898B9BAD81}" dt="2025-01-28T00:55:37.870" v="765" actId="478"/>
          <ac:spMkLst>
            <pc:docMk/>
            <pc:sldMk cId="2691895085" sldId="272"/>
            <ac:spMk id="5" creationId="{D71E5409-3451-84FD-F38C-11F5F40ABEFB}"/>
          </ac:spMkLst>
        </pc:spChg>
        <pc:picChg chg="add mod">
          <ac:chgData name="Milan Mitic" userId="10c7128b-216f-4204-b30d-a16cdbc0b6ae" providerId="ADAL" clId="{8898CA35-AB56-4D7A-8D0E-B6898B9BAD81}" dt="2025-01-28T09:43:43.919" v="3189"/>
          <ac:picMkLst>
            <pc:docMk/>
            <pc:sldMk cId="2691895085" sldId="272"/>
            <ac:picMk id="2" creationId="{BE0DAB07-968D-8980-88FA-739FA2FE2E2D}"/>
          </ac:picMkLst>
        </pc:picChg>
        <pc:picChg chg="add">
          <ac:chgData name="Milan Mitic" userId="10c7128b-216f-4204-b30d-a16cdbc0b6ae" providerId="ADAL" clId="{8898CA35-AB56-4D7A-8D0E-B6898B9BAD81}" dt="2025-01-28T00:55:38.876" v="766" actId="22"/>
          <ac:picMkLst>
            <pc:docMk/>
            <pc:sldMk cId="2691895085" sldId="272"/>
            <ac:picMk id="7" creationId="{A5FC2317-DAE6-CCEA-4779-084AF182007A}"/>
          </ac:picMkLst>
        </pc:picChg>
      </pc:sldChg>
      <pc:sldChg chg="add del">
        <pc:chgData name="Milan Mitic" userId="10c7128b-216f-4204-b30d-a16cdbc0b6ae" providerId="ADAL" clId="{8898CA35-AB56-4D7A-8D0E-B6898B9BAD81}" dt="2025-01-28T00:55:28.740" v="761" actId="47"/>
        <pc:sldMkLst>
          <pc:docMk/>
          <pc:sldMk cId="1784164853" sldId="273"/>
        </pc:sldMkLst>
      </pc:sldChg>
      <pc:sldChg chg="add">
        <pc:chgData name="Milan Mitic" userId="10c7128b-216f-4204-b30d-a16cdbc0b6ae" providerId="ADAL" clId="{8898CA35-AB56-4D7A-8D0E-B6898B9BAD81}" dt="2025-01-28T00:55:47.022" v="769"/>
        <pc:sldMkLst>
          <pc:docMk/>
          <pc:sldMk cId="2550598413" sldId="273"/>
        </pc:sldMkLst>
      </pc:sldChg>
      <pc:sldChg chg="modSp add del mod">
        <pc:chgData name="Milan Mitic" userId="10c7128b-216f-4204-b30d-a16cdbc0b6ae" providerId="ADAL" clId="{8898CA35-AB56-4D7A-8D0E-B6898B9BAD81}" dt="2025-01-28T00:58:25.925" v="813" actId="47"/>
        <pc:sldMkLst>
          <pc:docMk/>
          <pc:sldMk cId="700867128" sldId="274"/>
        </pc:sldMkLst>
        <pc:spChg chg="mod">
          <ac:chgData name="Milan Mitic" userId="10c7128b-216f-4204-b30d-a16cdbc0b6ae" providerId="ADAL" clId="{8898CA35-AB56-4D7A-8D0E-B6898B9BAD81}" dt="2025-01-28T00:56:19.900" v="782" actId="20577"/>
          <ac:spMkLst>
            <pc:docMk/>
            <pc:sldMk cId="700867128" sldId="274"/>
            <ac:spMk id="2" creationId="{2FF04758-F214-8FFE-5F6F-60A30A691A75}"/>
          </ac:spMkLst>
        </pc:spChg>
        <pc:spChg chg="mod">
          <ac:chgData name="Milan Mitic" userId="10c7128b-216f-4204-b30d-a16cdbc0b6ae" providerId="ADAL" clId="{8898CA35-AB56-4D7A-8D0E-B6898B9BAD81}" dt="2025-01-28T00:58:05.361" v="800" actId="12"/>
          <ac:spMkLst>
            <pc:docMk/>
            <pc:sldMk cId="700867128" sldId="274"/>
            <ac:spMk id="3" creationId="{5E00B1E4-4C9E-CD47-3A2C-CEDE2245B608}"/>
          </ac:spMkLst>
        </pc:spChg>
      </pc:sldChg>
      <pc:sldChg chg="addSp delSp modSp add mod">
        <pc:chgData name="Milan Mitic" userId="10c7128b-216f-4204-b30d-a16cdbc0b6ae" providerId="ADAL" clId="{8898CA35-AB56-4D7A-8D0E-B6898B9BAD81}" dt="2025-01-28T09:44:36.513" v="3204" actId="1038"/>
        <pc:sldMkLst>
          <pc:docMk/>
          <pc:sldMk cId="3818356218" sldId="275"/>
        </pc:sldMkLst>
        <pc:spChg chg="del mod">
          <ac:chgData name="Milan Mitic" userId="10c7128b-216f-4204-b30d-a16cdbc0b6ae" providerId="ADAL" clId="{8898CA35-AB56-4D7A-8D0E-B6898B9BAD81}" dt="2025-01-28T00:58:48.310" v="815" actId="478"/>
          <ac:spMkLst>
            <pc:docMk/>
            <pc:sldMk cId="3818356218" sldId="275"/>
            <ac:spMk id="2" creationId="{13A3699C-A05E-207F-A5D7-EF6674114E92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818356218" sldId="275"/>
            <ac:spMk id="3" creationId="{F02ABBE6-B614-07AC-F125-6778D5AB8DF3}"/>
          </ac:spMkLst>
        </pc:spChg>
        <pc:picChg chg="add mod">
          <ac:chgData name="Milan Mitic" userId="10c7128b-216f-4204-b30d-a16cdbc0b6ae" providerId="ADAL" clId="{8898CA35-AB56-4D7A-8D0E-B6898B9BAD81}" dt="2025-01-28T09:44:36.513" v="3204" actId="1038"/>
          <ac:picMkLst>
            <pc:docMk/>
            <pc:sldMk cId="3818356218" sldId="275"/>
            <ac:picMk id="4" creationId="{BB130B7E-31ED-2B26-42F4-2007983E4759}"/>
          </ac:picMkLst>
        </pc:picChg>
      </pc:sldChg>
      <pc:sldChg chg="addSp delSp modSp add mod">
        <pc:chgData name="Milan Mitic" userId="10c7128b-216f-4204-b30d-a16cdbc0b6ae" providerId="ADAL" clId="{8898CA35-AB56-4D7A-8D0E-B6898B9BAD81}" dt="2025-01-28T09:44:44.618" v="3206"/>
        <pc:sldMkLst>
          <pc:docMk/>
          <pc:sldMk cId="1997051858" sldId="276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997051858" sldId="276"/>
            <ac:spMk id="2" creationId="{A94B1BF3-7ED0-D5F9-0781-68E778F300F6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997051858" sldId="276"/>
            <ac:spMk id="3" creationId="{374F717B-78DD-DC5E-05E1-243F46BB3633}"/>
          </ac:spMkLst>
        </pc:spChg>
        <pc:spChg chg="del">
          <ac:chgData name="Milan Mitic" userId="10c7128b-216f-4204-b30d-a16cdbc0b6ae" providerId="ADAL" clId="{8898CA35-AB56-4D7A-8D0E-B6898B9BAD81}" dt="2025-01-28T03:32:43.872" v="1416" actId="478"/>
          <ac:spMkLst>
            <pc:docMk/>
            <pc:sldMk cId="1997051858" sldId="276"/>
            <ac:spMk id="4" creationId="{48BDF59C-04BA-0928-6793-E670E232231C}"/>
          </ac:spMkLst>
        </pc:spChg>
        <pc:spChg chg="mod">
          <ac:chgData name="Milan Mitic" userId="10c7128b-216f-4204-b30d-a16cdbc0b6ae" providerId="ADAL" clId="{8898CA35-AB56-4D7A-8D0E-B6898B9BAD81}" dt="2025-01-28T03:32:49.981" v="1417" actId="14100"/>
          <ac:spMkLst>
            <pc:docMk/>
            <pc:sldMk cId="1997051858" sldId="276"/>
            <ac:spMk id="5" creationId="{1F890A41-7BD0-8486-30E7-6208F0D60B94}"/>
          </ac:spMkLst>
        </pc:spChg>
        <pc:spChg chg="add mod">
          <ac:chgData name="Milan Mitic" userId="10c7128b-216f-4204-b30d-a16cdbc0b6ae" providerId="ADAL" clId="{8898CA35-AB56-4D7A-8D0E-B6898B9BAD81}" dt="2025-01-28T03:33:10.773" v="1428" actId="1038"/>
          <ac:spMkLst>
            <pc:docMk/>
            <pc:sldMk cId="1997051858" sldId="276"/>
            <ac:spMk id="6" creationId="{CC19BE34-F0AC-EE38-7EAC-8C2521B13B27}"/>
          </ac:spMkLst>
        </pc:spChg>
        <pc:picChg chg="add mod">
          <ac:chgData name="Milan Mitic" userId="10c7128b-216f-4204-b30d-a16cdbc0b6ae" providerId="ADAL" clId="{8898CA35-AB56-4D7A-8D0E-B6898B9BAD81}" dt="2025-01-28T09:44:44.618" v="3206"/>
          <ac:picMkLst>
            <pc:docMk/>
            <pc:sldMk cId="1997051858" sldId="276"/>
            <ac:picMk id="7" creationId="{D6BC6751-25A5-B01A-C207-8673C6782824}"/>
          </ac:picMkLst>
        </pc:picChg>
      </pc:sldChg>
      <pc:sldChg chg="add ord">
        <pc:chgData name="Milan Mitic" userId="10c7128b-216f-4204-b30d-a16cdbc0b6ae" providerId="ADAL" clId="{8898CA35-AB56-4D7A-8D0E-B6898B9BAD81}" dt="2025-01-28T01:00:38.879" v="832"/>
        <pc:sldMkLst>
          <pc:docMk/>
          <pc:sldMk cId="927127815" sldId="277"/>
        </pc:sldMkLst>
      </pc:sldChg>
      <pc:sldChg chg="addSp modSp add mod">
        <pc:chgData name="Milan Mitic" userId="10c7128b-216f-4204-b30d-a16cdbc0b6ae" providerId="ADAL" clId="{8898CA35-AB56-4D7A-8D0E-B6898B9BAD81}" dt="2025-01-28T09:46:44.928" v="3280"/>
        <pc:sldMkLst>
          <pc:docMk/>
          <pc:sldMk cId="3799448026" sldId="278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799448026" sldId="278"/>
            <ac:spMk id="2" creationId="{807EBDD8-3BF8-E0D0-24A4-AA7CDE7A7ED4}"/>
          </ac:spMkLst>
        </pc:spChg>
        <pc:picChg chg="add mod">
          <ac:chgData name="Milan Mitic" userId="10c7128b-216f-4204-b30d-a16cdbc0b6ae" providerId="ADAL" clId="{8898CA35-AB56-4D7A-8D0E-B6898B9BAD81}" dt="2025-01-28T09:46:44.928" v="3280"/>
          <ac:picMkLst>
            <pc:docMk/>
            <pc:sldMk cId="3799448026" sldId="278"/>
            <ac:picMk id="3" creationId="{ABED630D-182D-F8C1-9A52-87D01CFA6D32}"/>
          </ac:picMkLst>
        </pc:picChg>
        <pc:picChg chg="mod">
          <ac:chgData name="Milan Mitic" userId="10c7128b-216f-4204-b30d-a16cdbc0b6ae" providerId="ADAL" clId="{8898CA35-AB56-4D7A-8D0E-B6898B9BAD81}" dt="2025-01-28T09:45:11.171" v="3210" actId="1076"/>
          <ac:picMkLst>
            <pc:docMk/>
            <pc:sldMk cId="3799448026" sldId="278"/>
            <ac:picMk id="5" creationId="{4192322E-5293-A485-4AAD-982AAC1A933E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7:16.293" v="3289"/>
        <pc:sldMkLst>
          <pc:docMk/>
          <pc:sldMk cId="3535762268" sldId="279"/>
        </pc:sldMkLst>
        <pc:spChg chg="add mod">
          <ac:chgData name="Milan Mitic" userId="10c7128b-216f-4204-b30d-a16cdbc0b6ae" providerId="ADAL" clId="{8898CA35-AB56-4D7A-8D0E-B6898B9BAD81}" dt="2025-01-28T01:14:20.956" v="940" actId="1076"/>
          <ac:spMkLst>
            <pc:docMk/>
            <pc:sldMk cId="3535762268" sldId="279"/>
            <ac:spMk id="2" creationId="{1A837AAF-7474-F867-5192-A50C211B9019}"/>
          </ac:spMkLst>
        </pc:spChg>
        <pc:picChg chg="add mod">
          <ac:chgData name="Milan Mitic" userId="10c7128b-216f-4204-b30d-a16cdbc0b6ae" providerId="ADAL" clId="{8898CA35-AB56-4D7A-8D0E-B6898B9BAD81}" dt="2025-01-28T09:47:16.293" v="3289"/>
          <ac:picMkLst>
            <pc:docMk/>
            <pc:sldMk cId="3535762268" sldId="279"/>
            <ac:picMk id="3" creationId="{F351EF4B-3A0D-3EB4-CC63-A85C7EDC3576}"/>
          </ac:picMkLst>
        </pc:picChg>
        <pc:picChg chg="add mod">
          <ac:chgData name="Milan Mitic" userId="10c7128b-216f-4204-b30d-a16cdbc0b6ae" providerId="ADAL" clId="{8898CA35-AB56-4D7A-8D0E-B6898B9BAD81}" dt="2025-01-28T09:47:13.866" v="3288" actId="1076"/>
          <ac:picMkLst>
            <pc:docMk/>
            <pc:sldMk cId="3535762268" sldId="279"/>
            <ac:picMk id="4" creationId="{172676EB-2519-EBD3-1B76-271B5B242409}"/>
          </ac:picMkLst>
        </pc:picChg>
        <pc:picChg chg="del">
          <ac:chgData name="Milan Mitic" userId="10c7128b-216f-4204-b30d-a16cdbc0b6ae" providerId="ADAL" clId="{8898CA35-AB56-4D7A-8D0E-B6898B9BAD81}" dt="2025-01-28T01:02:53.750" v="839" actId="478"/>
          <ac:picMkLst>
            <pc:docMk/>
            <pc:sldMk cId="3535762268" sldId="279"/>
            <ac:picMk id="9" creationId="{445F0690-7FE3-3F99-2FEC-515E669CDC0C}"/>
          </ac:picMkLst>
        </pc:picChg>
      </pc:sldChg>
      <pc:sldChg chg="add">
        <pc:chgData name="Milan Mitic" userId="10c7128b-216f-4204-b30d-a16cdbc0b6ae" providerId="ADAL" clId="{8898CA35-AB56-4D7A-8D0E-B6898B9BAD81}" dt="2025-01-28T01:13:35.568" v="895"/>
        <pc:sldMkLst>
          <pc:docMk/>
          <pc:sldMk cId="1630898050" sldId="280"/>
        </pc:sldMkLst>
      </pc:sldChg>
      <pc:sldChg chg="add del">
        <pc:chgData name="Milan Mitic" userId="10c7128b-216f-4204-b30d-a16cdbc0b6ae" providerId="ADAL" clId="{8898CA35-AB56-4D7A-8D0E-B6898B9BAD81}" dt="2025-01-28T01:13:04.317" v="894" actId="47"/>
        <pc:sldMkLst>
          <pc:docMk/>
          <pc:sldMk cId="1710774089" sldId="280"/>
        </pc:sldMkLst>
      </pc:sldChg>
      <pc:sldChg chg="add del">
        <pc:chgData name="Milan Mitic" userId="10c7128b-216f-4204-b30d-a16cdbc0b6ae" providerId="ADAL" clId="{8898CA35-AB56-4D7A-8D0E-B6898B9BAD81}" dt="2025-01-28T01:11:14.957" v="891" actId="47"/>
        <pc:sldMkLst>
          <pc:docMk/>
          <pc:sldMk cId="3291928502" sldId="280"/>
        </pc:sldMkLst>
      </pc:sldChg>
      <pc:sldChg chg="delSp modSp add del mod ord">
        <pc:chgData name="Milan Mitic" userId="10c7128b-216f-4204-b30d-a16cdbc0b6ae" providerId="ADAL" clId="{8898CA35-AB56-4D7A-8D0E-B6898B9BAD81}" dt="2025-01-28T01:19:00.761" v="992" actId="47"/>
        <pc:sldMkLst>
          <pc:docMk/>
          <pc:sldMk cId="3258052748" sldId="281"/>
        </pc:sldMkLst>
        <pc:spChg chg="del mod">
          <ac:chgData name="Milan Mitic" userId="10c7128b-216f-4204-b30d-a16cdbc0b6ae" providerId="ADAL" clId="{8898CA35-AB56-4D7A-8D0E-B6898B9BAD81}" dt="2025-01-28T01:15:44.205" v="956" actId="478"/>
          <ac:spMkLst>
            <pc:docMk/>
            <pc:sldMk cId="3258052748" sldId="281"/>
            <ac:spMk id="2" creationId="{B2035023-881E-146F-07CF-A7FD7E19F100}"/>
          </ac:spMkLst>
        </pc:spChg>
      </pc:sldChg>
      <pc:sldChg chg="addSp delSp modSp add mod">
        <pc:chgData name="Milan Mitic" userId="10c7128b-216f-4204-b30d-a16cdbc0b6ae" providerId="ADAL" clId="{8898CA35-AB56-4D7A-8D0E-B6898B9BAD81}" dt="2025-01-28T09:46:47.924" v="3282"/>
        <pc:sldMkLst>
          <pc:docMk/>
          <pc:sldMk cId="155755837" sldId="282"/>
        </pc:sldMkLst>
        <pc:spChg chg="del mod">
          <ac:chgData name="Milan Mitic" userId="10c7128b-216f-4204-b30d-a16cdbc0b6ae" providerId="ADAL" clId="{8898CA35-AB56-4D7A-8D0E-B6898B9BAD81}" dt="2025-01-28T01:19:08.861" v="994" actId="478"/>
          <ac:spMkLst>
            <pc:docMk/>
            <pc:sldMk cId="155755837" sldId="282"/>
            <ac:spMk id="2" creationId="{03101DEB-192D-6A80-7C2D-581AAF2EE889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155755837" sldId="282"/>
            <ac:spMk id="3" creationId="{3E56FFF3-DF9D-8CCE-ACB4-B95732DFA1B9}"/>
          </ac:spMkLst>
        </pc:spChg>
        <pc:picChg chg="add mod ord">
          <ac:chgData name="Milan Mitic" userId="10c7128b-216f-4204-b30d-a16cdbc0b6ae" providerId="ADAL" clId="{8898CA35-AB56-4D7A-8D0E-B6898B9BAD81}" dt="2025-01-28T09:45:35.682" v="3274" actId="29295"/>
          <ac:picMkLst>
            <pc:docMk/>
            <pc:sldMk cId="155755837" sldId="282"/>
            <ac:picMk id="2" creationId="{3B546093-A304-115E-3CFA-ECFB635300C7}"/>
          </ac:picMkLst>
        </pc:picChg>
        <pc:picChg chg="add mod">
          <ac:chgData name="Milan Mitic" userId="10c7128b-216f-4204-b30d-a16cdbc0b6ae" providerId="ADAL" clId="{8898CA35-AB56-4D7A-8D0E-B6898B9BAD81}" dt="2025-01-28T09:46:47.924" v="3282"/>
          <ac:picMkLst>
            <pc:docMk/>
            <pc:sldMk cId="155755837" sldId="282"/>
            <ac:picMk id="4" creationId="{F9D4D40B-D998-7311-8E71-F64AE524C14C}"/>
          </ac:picMkLst>
        </pc:picChg>
      </pc:sldChg>
      <pc:sldChg chg="addSp delSp modSp new mod">
        <pc:chgData name="Milan Mitic" userId="10c7128b-216f-4204-b30d-a16cdbc0b6ae" providerId="ADAL" clId="{8898CA35-AB56-4D7A-8D0E-B6898B9BAD81}" dt="2025-01-28T09:47:53.173" v="3290"/>
        <pc:sldMkLst>
          <pc:docMk/>
          <pc:sldMk cId="3998866256" sldId="283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998866256" sldId="283"/>
            <ac:spMk id="2" creationId="{A9155981-689F-E6E5-C9C9-1EF9E582C43F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998866256" sldId="283"/>
            <ac:spMk id="3" creationId="{C54FC15D-2EA5-0467-41DE-F1A62E1E2053}"/>
          </ac:spMkLst>
        </pc:spChg>
        <pc:spChg chg="add del mod">
          <ac:chgData name="Milan Mitic" userId="10c7128b-216f-4204-b30d-a16cdbc0b6ae" providerId="ADAL" clId="{8898CA35-AB56-4D7A-8D0E-B6898B9BAD81}" dt="2025-01-28T01:18:50.561" v="990" actId="478"/>
          <ac:spMkLst>
            <pc:docMk/>
            <pc:sldMk cId="3998866256" sldId="283"/>
            <ac:spMk id="4" creationId="{5C122895-6127-A276-2C3C-C00BF4B3E913}"/>
          </ac:spMkLst>
        </pc:spChg>
        <pc:spChg chg="add del mod">
          <ac:chgData name="Milan Mitic" userId="10c7128b-216f-4204-b30d-a16cdbc0b6ae" providerId="ADAL" clId="{8898CA35-AB56-4D7A-8D0E-B6898B9BAD81}" dt="2025-01-28T01:18:52.167" v="991" actId="478"/>
          <ac:spMkLst>
            <pc:docMk/>
            <pc:sldMk cId="3998866256" sldId="283"/>
            <ac:spMk id="5" creationId="{7FD96FC3-7403-F332-DDEB-70217114C5E4}"/>
          </ac:spMkLst>
        </pc:spChg>
        <pc:picChg chg="add mod">
          <ac:chgData name="Milan Mitic" userId="10c7128b-216f-4204-b30d-a16cdbc0b6ae" providerId="ADAL" clId="{8898CA35-AB56-4D7A-8D0E-B6898B9BAD81}" dt="2025-01-28T09:46:49.991" v="3283"/>
          <ac:picMkLst>
            <pc:docMk/>
            <pc:sldMk cId="3998866256" sldId="283"/>
            <ac:picMk id="4" creationId="{C3AB9611-FAD8-3F56-699D-F1D9A4A46C29}"/>
          </ac:picMkLst>
        </pc:picChg>
        <pc:picChg chg="add mod">
          <ac:chgData name="Milan Mitic" userId="10c7128b-216f-4204-b30d-a16cdbc0b6ae" providerId="ADAL" clId="{8898CA35-AB56-4D7A-8D0E-B6898B9BAD81}" dt="2025-01-28T09:47:53.173" v="3290"/>
          <ac:picMkLst>
            <pc:docMk/>
            <pc:sldMk cId="3998866256" sldId="283"/>
            <ac:picMk id="5" creationId="{DAD2A623-B85E-73E5-9390-C9193D64B26C}"/>
          </ac:picMkLst>
        </pc:picChg>
      </pc:sldChg>
      <pc:sldChg chg="addSp modSp add">
        <pc:chgData name="Milan Mitic" userId="10c7128b-216f-4204-b30d-a16cdbc0b6ae" providerId="ADAL" clId="{8898CA35-AB56-4D7A-8D0E-B6898B9BAD81}" dt="2025-01-28T09:47:55.593" v="3291"/>
        <pc:sldMkLst>
          <pc:docMk/>
          <pc:sldMk cId="2959111916" sldId="284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959111916" sldId="284"/>
            <ac:spMk id="2" creationId="{4A36261C-4FFE-4800-4EF6-7D42053E0666}"/>
          </ac:spMkLst>
        </pc:spChg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2959111916" sldId="284"/>
            <ac:spMk id="3" creationId="{28AFAB2A-E7A4-3DD6-657F-231E2D106462}"/>
          </ac:spMkLst>
        </pc:spChg>
        <pc:picChg chg="add mod">
          <ac:chgData name="Milan Mitic" userId="10c7128b-216f-4204-b30d-a16cdbc0b6ae" providerId="ADAL" clId="{8898CA35-AB56-4D7A-8D0E-B6898B9BAD81}" dt="2025-01-28T09:46:51.408" v="3284"/>
          <ac:picMkLst>
            <pc:docMk/>
            <pc:sldMk cId="2959111916" sldId="284"/>
            <ac:picMk id="6" creationId="{8195BBD2-BB12-56D7-3866-4E414076E455}"/>
          </ac:picMkLst>
        </pc:picChg>
        <pc:picChg chg="add mod">
          <ac:chgData name="Milan Mitic" userId="10c7128b-216f-4204-b30d-a16cdbc0b6ae" providerId="ADAL" clId="{8898CA35-AB56-4D7A-8D0E-B6898B9BAD81}" dt="2025-01-28T09:46:53.876" v="3285"/>
          <ac:picMkLst>
            <pc:docMk/>
            <pc:sldMk cId="2959111916" sldId="284"/>
            <ac:picMk id="7" creationId="{837FB4B3-6F8C-D5CD-7336-BC7C463553D5}"/>
          </ac:picMkLst>
        </pc:picChg>
        <pc:picChg chg="add mod">
          <ac:chgData name="Milan Mitic" userId="10c7128b-216f-4204-b30d-a16cdbc0b6ae" providerId="ADAL" clId="{8898CA35-AB56-4D7A-8D0E-B6898B9BAD81}" dt="2025-01-28T09:47:55.593" v="3291"/>
          <ac:picMkLst>
            <pc:docMk/>
            <pc:sldMk cId="2959111916" sldId="284"/>
            <ac:picMk id="8" creationId="{32929780-CF53-CF15-EB58-D0F80A9FA64C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46:57.839" v="3287"/>
        <pc:sldMkLst>
          <pc:docMk/>
          <pc:sldMk cId="2622749019" sldId="285"/>
        </pc:sldMkLst>
        <pc:picChg chg="add mod">
          <ac:chgData name="Milan Mitic" userId="10c7128b-216f-4204-b30d-a16cdbc0b6ae" providerId="ADAL" clId="{8898CA35-AB56-4D7A-8D0E-B6898B9BAD81}" dt="2025-01-28T09:46:57.839" v="3287"/>
          <ac:picMkLst>
            <pc:docMk/>
            <pc:sldMk cId="2622749019" sldId="285"/>
            <ac:picMk id="2" creationId="{BCB97508-53A0-8806-BC2E-94F1959F8CD3}"/>
          </ac:picMkLst>
        </pc:picChg>
        <pc:picChg chg="add del mod">
          <ac:chgData name="Milan Mitic" userId="10c7128b-216f-4204-b30d-a16cdbc0b6ae" providerId="ADAL" clId="{8898CA35-AB56-4D7A-8D0E-B6898B9BAD81}" dt="2025-01-28T01:22:00.171" v="1006" actId="478"/>
          <ac:picMkLst>
            <pc:docMk/>
            <pc:sldMk cId="2622749019" sldId="285"/>
            <ac:picMk id="3" creationId="{90B86D4A-C55F-5441-F0DF-6F705E43FDDA}"/>
          </ac:picMkLst>
        </pc:picChg>
        <pc:picChg chg="add mod">
          <ac:chgData name="Milan Mitic" userId="10c7128b-216f-4204-b30d-a16cdbc0b6ae" providerId="ADAL" clId="{8898CA35-AB56-4D7A-8D0E-B6898B9BAD81}" dt="2025-01-28T01:22:25.788" v="1010" actId="1076"/>
          <ac:picMkLst>
            <pc:docMk/>
            <pc:sldMk cId="2622749019" sldId="285"/>
            <ac:picMk id="5" creationId="{9F06DE77-D948-E1B6-CD8B-E1C4A2A3CEC1}"/>
          </ac:picMkLst>
        </pc:picChg>
      </pc:sldChg>
      <pc:sldChg chg="addSp delSp modSp add mod">
        <pc:chgData name="Milan Mitic" userId="10c7128b-216f-4204-b30d-a16cdbc0b6ae" providerId="ADAL" clId="{8898CA35-AB56-4D7A-8D0E-B6898B9BAD81}" dt="2025-01-28T09:46:56.026" v="3286"/>
        <pc:sldMkLst>
          <pc:docMk/>
          <pc:sldMk cId="3227069307" sldId="286"/>
        </pc:sldMkLst>
        <pc:spChg chg="mod">
          <ac:chgData name="Milan Mitic" userId="10c7128b-216f-4204-b30d-a16cdbc0b6ae" providerId="ADAL" clId="{8898CA35-AB56-4D7A-8D0E-B6898B9BAD81}" dt="2025-01-28T01:35:47.022" v="1139"/>
          <ac:spMkLst>
            <pc:docMk/>
            <pc:sldMk cId="3227069307" sldId="286"/>
            <ac:spMk id="2" creationId="{E3AFD815-54AE-933E-B2B9-C55828A4D65A}"/>
          </ac:spMkLst>
        </pc:spChg>
        <pc:spChg chg="del">
          <ac:chgData name="Milan Mitic" userId="10c7128b-216f-4204-b30d-a16cdbc0b6ae" providerId="ADAL" clId="{8898CA35-AB56-4D7A-8D0E-B6898B9BAD81}" dt="2025-01-28T01:21:32.466" v="1004" actId="21"/>
          <ac:spMkLst>
            <pc:docMk/>
            <pc:sldMk cId="3227069307" sldId="286"/>
            <ac:spMk id="14" creationId="{4051C671-ADF0-E160-7E41-092FCA3CB76E}"/>
          </ac:spMkLst>
        </pc:spChg>
        <pc:picChg chg="add mod">
          <ac:chgData name="Milan Mitic" userId="10c7128b-216f-4204-b30d-a16cdbc0b6ae" providerId="ADAL" clId="{8898CA35-AB56-4D7A-8D0E-B6898B9BAD81}" dt="2025-01-28T09:46:56.026" v="3286"/>
          <ac:picMkLst>
            <pc:docMk/>
            <pc:sldMk cId="3227069307" sldId="286"/>
            <ac:picMk id="3" creationId="{A2E8FE80-0444-D902-C3C6-E4E8FBD10707}"/>
          </ac:picMkLst>
        </pc:picChg>
        <pc:picChg chg="mod">
          <ac:chgData name="Milan Mitic" userId="10c7128b-216f-4204-b30d-a16cdbc0b6ae" providerId="ADAL" clId="{8898CA35-AB56-4D7A-8D0E-B6898B9BAD81}" dt="2025-01-28T01:21:37.511" v="1005" actId="1076"/>
          <ac:picMkLst>
            <pc:docMk/>
            <pc:sldMk cId="3227069307" sldId="286"/>
            <ac:picMk id="9" creationId="{D12D343B-9116-18E6-21B4-D73BF4421073}"/>
          </ac:picMkLst>
        </pc:picChg>
        <pc:picChg chg="del">
          <ac:chgData name="Milan Mitic" userId="10c7128b-216f-4204-b30d-a16cdbc0b6ae" providerId="ADAL" clId="{8898CA35-AB56-4D7A-8D0E-B6898B9BAD81}" dt="2025-01-28T01:21:31.414" v="1003" actId="21"/>
          <ac:picMkLst>
            <pc:docMk/>
            <pc:sldMk cId="3227069307" sldId="286"/>
            <ac:picMk id="11" creationId="{F5F748B8-E81B-22AE-9AD3-47F9FA9D1361}"/>
          </ac:picMkLst>
        </pc:picChg>
      </pc:sldChg>
      <pc:sldChg chg="addSp delSp add mod ord">
        <pc:chgData name="Milan Mitic" userId="10c7128b-216f-4204-b30d-a16cdbc0b6ae" providerId="ADAL" clId="{8898CA35-AB56-4D7A-8D0E-B6898B9BAD81}" dt="2025-01-28T01:55:57.998" v="1181" actId="21"/>
        <pc:sldMkLst>
          <pc:docMk/>
          <pc:sldMk cId="3886868122" sldId="287"/>
        </pc:sldMkLst>
        <pc:picChg chg="add del">
          <ac:chgData name="Milan Mitic" userId="10c7128b-216f-4204-b30d-a16cdbc0b6ae" providerId="ADAL" clId="{8898CA35-AB56-4D7A-8D0E-B6898B9BAD81}" dt="2025-01-28T01:55:57.998" v="1181" actId="21"/>
          <ac:picMkLst>
            <pc:docMk/>
            <pc:sldMk cId="3886868122" sldId="287"/>
            <ac:picMk id="3" creationId="{F821ADA3-C239-215B-F8AF-22A889F2CA2B}"/>
          </ac:picMkLst>
        </pc:picChg>
      </pc:sldChg>
      <pc:sldChg chg="addSp delSp modSp add mod">
        <pc:chgData name="Milan Mitic" userId="10c7128b-216f-4204-b30d-a16cdbc0b6ae" providerId="ADAL" clId="{8898CA35-AB56-4D7A-8D0E-B6898B9BAD81}" dt="2025-01-28T09:58:50.707" v="3394"/>
        <pc:sldMkLst>
          <pc:docMk/>
          <pc:sldMk cId="2524099427" sldId="288"/>
        </pc:sldMkLst>
        <pc:spChg chg="del">
          <ac:chgData name="Milan Mitic" userId="10c7128b-216f-4204-b30d-a16cdbc0b6ae" providerId="ADAL" clId="{8898CA35-AB56-4D7A-8D0E-B6898B9BAD81}" dt="2025-01-28T01:30:51.065" v="1103" actId="478"/>
          <ac:spMkLst>
            <pc:docMk/>
            <pc:sldMk cId="2524099427" sldId="288"/>
            <ac:spMk id="2" creationId="{5E6E559B-51DE-FB12-EE83-49B4F32313FE}"/>
          </ac:spMkLst>
        </pc:spChg>
        <pc:spChg chg="del">
          <ac:chgData name="Milan Mitic" userId="10c7128b-216f-4204-b30d-a16cdbc0b6ae" providerId="ADAL" clId="{8898CA35-AB56-4D7A-8D0E-B6898B9BAD81}" dt="2025-01-28T01:30:48.499" v="1102" actId="478"/>
          <ac:spMkLst>
            <pc:docMk/>
            <pc:sldMk cId="2524099427" sldId="288"/>
            <ac:spMk id="3" creationId="{9757648A-8285-A037-F8C5-BFE3FA0710DF}"/>
          </ac:spMkLst>
        </pc:spChg>
        <pc:spChg chg="mod">
          <ac:chgData name="Milan Mitic" userId="10c7128b-216f-4204-b30d-a16cdbc0b6ae" providerId="ADAL" clId="{8898CA35-AB56-4D7A-8D0E-B6898B9BAD81}" dt="2025-01-28T01:56:35.403" v="1187" actId="1076"/>
          <ac:spMkLst>
            <pc:docMk/>
            <pc:sldMk cId="2524099427" sldId="288"/>
            <ac:spMk id="6" creationId="{EDBE032F-370C-E0B8-5F71-1F0D54A72EBD}"/>
          </ac:spMkLst>
        </pc:spChg>
        <pc:spChg chg="add del mod">
          <ac:chgData name="Milan Mitic" userId="10c7128b-216f-4204-b30d-a16cdbc0b6ae" providerId="ADAL" clId="{8898CA35-AB56-4D7A-8D0E-B6898B9BAD81}" dt="2025-01-28T01:30:53.851" v="1104" actId="478"/>
          <ac:spMkLst>
            <pc:docMk/>
            <pc:sldMk cId="2524099427" sldId="288"/>
            <ac:spMk id="7" creationId="{10757402-9982-D346-67BB-C21F3524976B}"/>
          </ac:spMkLst>
        </pc:spChg>
        <pc:picChg chg="add ord">
          <ac:chgData name="Milan Mitic" userId="10c7128b-216f-4204-b30d-a16cdbc0b6ae" providerId="ADAL" clId="{8898CA35-AB56-4D7A-8D0E-B6898B9BAD81}" dt="2025-01-28T04:37:36.972" v="2140" actId="167"/>
          <ac:picMkLst>
            <pc:docMk/>
            <pc:sldMk cId="2524099427" sldId="288"/>
            <ac:picMk id="3" creationId="{088EDE0C-4A98-6533-E60A-B34EC440A3C6}"/>
          </ac:picMkLst>
        </pc:picChg>
        <pc:picChg chg="add mod">
          <ac:chgData name="Milan Mitic" userId="10c7128b-216f-4204-b30d-a16cdbc0b6ae" providerId="ADAL" clId="{8898CA35-AB56-4D7A-8D0E-B6898B9BAD81}" dt="2025-01-28T09:58:50.707" v="3394"/>
          <ac:picMkLst>
            <pc:docMk/>
            <pc:sldMk cId="2524099427" sldId="288"/>
            <ac:picMk id="4" creationId="{FF2384F6-BE76-A506-F7E6-BB89451112A1}"/>
          </ac:picMkLst>
        </pc:picChg>
        <pc:picChg chg="del">
          <ac:chgData name="Milan Mitic" userId="10c7128b-216f-4204-b30d-a16cdbc0b6ae" providerId="ADAL" clId="{8898CA35-AB56-4D7A-8D0E-B6898B9BAD81}" dt="2025-01-28T01:30:46.098" v="1101" actId="478"/>
          <ac:picMkLst>
            <pc:docMk/>
            <pc:sldMk cId="2524099427" sldId="288"/>
            <ac:picMk id="5" creationId="{6CC2ACFD-4E2E-00EB-8FEA-A3F070DA72D5}"/>
          </ac:picMkLst>
        </pc:picChg>
        <pc:picChg chg="add del mod ord">
          <ac:chgData name="Milan Mitic" userId="10c7128b-216f-4204-b30d-a16cdbc0b6ae" providerId="ADAL" clId="{8898CA35-AB56-4D7A-8D0E-B6898B9BAD81}" dt="2025-01-28T04:37:01.968" v="2138" actId="478"/>
          <ac:picMkLst>
            <pc:docMk/>
            <pc:sldMk cId="2524099427" sldId="288"/>
            <ac:picMk id="8" creationId="{F821ADA3-C239-215B-F8AF-22A889F2CA2B}"/>
          </ac:picMkLst>
        </pc:picChg>
      </pc:sldChg>
      <pc:sldChg chg="addSp delSp modSp add mod ord">
        <pc:chgData name="Milan Mitic" userId="10c7128b-216f-4204-b30d-a16cdbc0b6ae" providerId="ADAL" clId="{8898CA35-AB56-4D7A-8D0E-B6898B9BAD81}" dt="2025-01-28T09:59:10.471" v="3399" actId="1076"/>
        <pc:sldMkLst>
          <pc:docMk/>
          <pc:sldMk cId="3869577533" sldId="289"/>
        </pc:sldMkLst>
        <pc:spChg chg="mod">
          <ac:chgData name="Milan Mitic" userId="10c7128b-216f-4204-b30d-a16cdbc0b6ae" providerId="ADAL" clId="{8898CA35-AB56-4D7A-8D0E-B6898B9BAD81}" dt="2025-01-28T05:10:08.656" v="2438" actId="20577"/>
          <ac:spMkLst>
            <pc:docMk/>
            <pc:sldMk cId="3869577533" sldId="289"/>
            <ac:spMk id="2" creationId="{1B441E17-F640-2A43-718C-E3011DC1A744}"/>
          </ac:spMkLst>
        </pc:spChg>
        <pc:picChg chg="add mod">
          <ac:chgData name="Milan Mitic" userId="10c7128b-216f-4204-b30d-a16cdbc0b6ae" providerId="ADAL" clId="{8898CA35-AB56-4D7A-8D0E-B6898B9BAD81}" dt="2025-01-28T09:58:55.549" v="3396"/>
          <ac:picMkLst>
            <pc:docMk/>
            <pc:sldMk cId="3869577533" sldId="289"/>
            <ac:picMk id="3" creationId="{128C8B06-8854-FF83-063D-B8406077DA95}"/>
          </ac:picMkLst>
        </pc:picChg>
        <pc:picChg chg="del">
          <ac:chgData name="Milan Mitic" userId="10c7128b-216f-4204-b30d-a16cdbc0b6ae" providerId="ADAL" clId="{8898CA35-AB56-4D7A-8D0E-B6898B9BAD81}" dt="2025-01-28T09:58:58.708" v="3397" actId="21"/>
          <ac:picMkLst>
            <pc:docMk/>
            <pc:sldMk cId="3869577533" sldId="289"/>
            <ac:picMk id="4" creationId="{E5C6C168-AE3C-B27C-5A8B-A2762C72A341}"/>
          </ac:picMkLst>
        </pc:picChg>
        <pc:picChg chg="add mod">
          <ac:chgData name="Milan Mitic" userId="10c7128b-216f-4204-b30d-a16cdbc0b6ae" providerId="ADAL" clId="{8898CA35-AB56-4D7A-8D0E-B6898B9BAD81}" dt="2025-01-28T09:59:10.471" v="3399" actId="1076"/>
          <ac:picMkLst>
            <pc:docMk/>
            <pc:sldMk cId="3869577533" sldId="289"/>
            <ac:picMk id="5" creationId="{70CE4FE6-25F4-D40A-662B-A0DD56F1CC57}"/>
          </ac:picMkLst>
        </pc:picChg>
      </pc:sldChg>
      <pc:sldChg chg="addSp delSp modSp new mod ord setBg">
        <pc:chgData name="Milan Mitic" userId="10c7128b-216f-4204-b30d-a16cdbc0b6ae" providerId="ADAL" clId="{8898CA35-AB56-4D7A-8D0E-B6898B9BAD81}" dt="2025-01-28T09:50:27.998" v="3329"/>
        <pc:sldMkLst>
          <pc:docMk/>
          <pc:sldMk cId="91323935" sldId="290"/>
        </pc:sldMkLst>
        <pc:spChg chg="mod">
          <ac:chgData name="Milan Mitic" userId="10c7128b-216f-4204-b30d-a16cdbc0b6ae" providerId="ADAL" clId="{8898CA35-AB56-4D7A-8D0E-B6898B9BAD81}" dt="2025-01-28T03:42:16.813" v="1573" actId="20577"/>
          <ac:spMkLst>
            <pc:docMk/>
            <pc:sldMk cId="91323935" sldId="290"/>
            <ac:spMk id="2" creationId="{970E5372-3AD1-7553-DBB2-9DA0023A5DE5}"/>
          </ac:spMkLst>
        </pc:spChg>
        <pc:spChg chg="mod">
          <ac:chgData name="Milan Mitic" userId="10c7128b-216f-4204-b30d-a16cdbc0b6ae" providerId="ADAL" clId="{8898CA35-AB56-4D7A-8D0E-B6898B9BAD81}" dt="2025-01-28T03:37:25.672" v="1429" actId="14100"/>
          <ac:spMkLst>
            <pc:docMk/>
            <pc:sldMk cId="91323935" sldId="290"/>
            <ac:spMk id="3" creationId="{25B0C8A2-CE9B-AFE3-1B6D-7C9AEADBB140}"/>
          </ac:spMkLst>
        </pc:spChg>
        <pc:spChg chg="add del mod">
          <ac:chgData name="Milan Mitic" userId="10c7128b-216f-4204-b30d-a16cdbc0b6ae" providerId="ADAL" clId="{8898CA35-AB56-4D7A-8D0E-B6898B9BAD81}" dt="2025-01-28T03:52:35.322" v="1806" actId="478"/>
          <ac:spMkLst>
            <pc:docMk/>
            <pc:sldMk cId="91323935" sldId="290"/>
            <ac:spMk id="4" creationId="{774CCF64-E9DF-49F3-B2C4-22466C9F6FD2}"/>
          </ac:spMkLst>
        </pc:spChg>
        <pc:spChg chg="add mod">
          <ac:chgData name="Milan Mitic" userId="10c7128b-216f-4204-b30d-a16cdbc0b6ae" providerId="ADAL" clId="{8898CA35-AB56-4D7A-8D0E-B6898B9BAD81}" dt="2025-01-28T03:53:06.500" v="1813" actId="14100"/>
          <ac:spMkLst>
            <pc:docMk/>
            <pc:sldMk cId="91323935" sldId="290"/>
            <ac:spMk id="5" creationId="{0CD9B7DF-BF16-08DB-05A9-E81F16FCA4BE}"/>
          </ac:spMkLst>
        </pc:spChg>
        <pc:picChg chg="add del">
          <ac:chgData name="Milan Mitic" userId="10c7128b-216f-4204-b30d-a16cdbc0b6ae" providerId="ADAL" clId="{8898CA35-AB56-4D7A-8D0E-B6898B9BAD81}" dt="2025-01-28T01:45:27.088" v="1172" actId="478"/>
          <ac:picMkLst>
            <pc:docMk/>
            <pc:sldMk cId="91323935" sldId="290"/>
            <ac:picMk id="5" creationId="{D90659B2-A0DF-32DA-FA4B-7CC2E31B39E2}"/>
          </ac:picMkLst>
        </pc:picChg>
        <pc:picChg chg="add mod">
          <ac:chgData name="Milan Mitic" userId="10c7128b-216f-4204-b30d-a16cdbc0b6ae" providerId="ADAL" clId="{8898CA35-AB56-4D7A-8D0E-B6898B9BAD81}" dt="2025-01-28T09:50:26.326" v="3328"/>
          <ac:picMkLst>
            <pc:docMk/>
            <pc:sldMk cId="91323935" sldId="290"/>
            <ac:picMk id="6" creationId="{4FA59025-00C8-D0CF-7839-08F453B76B0F}"/>
          </ac:picMkLst>
        </pc:picChg>
        <pc:picChg chg="add mod">
          <ac:chgData name="Milan Mitic" userId="10c7128b-216f-4204-b30d-a16cdbc0b6ae" providerId="ADAL" clId="{8898CA35-AB56-4D7A-8D0E-B6898B9BAD81}" dt="2025-01-28T09:50:27.998" v="3329"/>
          <ac:picMkLst>
            <pc:docMk/>
            <pc:sldMk cId="91323935" sldId="290"/>
            <ac:picMk id="7" creationId="{54164628-7194-2225-9775-4C4EFB0D4CF9}"/>
          </ac:picMkLst>
        </pc:picChg>
      </pc:sldChg>
      <pc:sldChg chg="modSp add del mod">
        <pc:chgData name="Milan Mitic" userId="10c7128b-216f-4204-b30d-a16cdbc0b6ae" providerId="ADAL" clId="{8898CA35-AB56-4D7A-8D0E-B6898B9BAD81}" dt="2025-01-28T01:37:26.954" v="1153" actId="47"/>
        <pc:sldMkLst>
          <pc:docMk/>
          <pc:sldMk cId="4096326468" sldId="290"/>
        </pc:sldMkLst>
        <pc:spChg chg="mod">
          <ac:chgData name="Milan Mitic" userId="10c7128b-216f-4204-b30d-a16cdbc0b6ae" providerId="ADAL" clId="{8898CA35-AB56-4D7A-8D0E-B6898B9BAD81}" dt="2025-01-28T01:37:07.662" v="1152" actId="20577"/>
          <ac:spMkLst>
            <pc:docMk/>
            <pc:sldMk cId="4096326468" sldId="290"/>
            <ac:spMk id="3" creationId="{DE9512EA-6327-CB4F-6C02-C4A35DC3CA4D}"/>
          </ac:spMkLst>
        </pc:spChg>
      </pc:sldChg>
      <pc:sldChg chg="addSp delSp modSp add mod ord setBg">
        <pc:chgData name="Milan Mitic" userId="10c7128b-216f-4204-b30d-a16cdbc0b6ae" providerId="ADAL" clId="{8898CA35-AB56-4D7A-8D0E-B6898B9BAD81}" dt="2025-01-28T09:51:05.724" v="3369"/>
        <pc:sldMkLst>
          <pc:docMk/>
          <pc:sldMk cId="36794099" sldId="291"/>
        </pc:sldMkLst>
        <pc:spChg chg="del">
          <ac:chgData name="Milan Mitic" userId="10c7128b-216f-4204-b30d-a16cdbc0b6ae" providerId="ADAL" clId="{8898CA35-AB56-4D7A-8D0E-B6898B9BAD81}" dt="2025-01-28T01:45:19.760" v="1169" actId="21"/>
          <ac:spMkLst>
            <pc:docMk/>
            <pc:sldMk cId="36794099" sldId="291"/>
            <ac:spMk id="2" creationId="{D51E5DBA-8D7B-5C7D-7EAE-35E4CA657235}"/>
          </ac:spMkLst>
        </pc:spChg>
        <pc:spChg chg="del">
          <ac:chgData name="Milan Mitic" userId="10c7128b-216f-4204-b30d-a16cdbc0b6ae" providerId="ADAL" clId="{8898CA35-AB56-4D7A-8D0E-B6898B9BAD81}" dt="2025-01-28T01:45:17.363" v="1168" actId="21"/>
          <ac:spMkLst>
            <pc:docMk/>
            <pc:sldMk cId="36794099" sldId="291"/>
            <ac:spMk id="3" creationId="{178EDD4E-8B9D-1381-4F1E-79AF49881C68}"/>
          </ac:spMkLst>
        </pc:spChg>
        <pc:spChg chg="add del mod">
          <ac:chgData name="Milan Mitic" userId="10c7128b-216f-4204-b30d-a16cdbc0b6ae" providerId="ADAL" clId="{8898CA35-AB56-4D7A-8D0E-B6898B9BAD81}" dt="2025-01-28T01:45:24.310" v="1171" actId="21"/>
          <ac:spMkLst>
            <pc:docMk/>
            <pc:sldMk cId="36794099" sldId="291"/>
            <ac:spMk id="6" creationId="{67F7CA95-E03A-204E-DD71-1E9D944D2CDB}"/>
          </ac:spMkLst>
        </pc:spChg>
        <pc:spChg chg="add del mod">
          <ac:chgData name="Milan Mitic" userId="10c7128b-216f-4204-b30d-a16cdbc0b6ae" providerId="ADAL" clId="{8898CA35-AB56-4D7A-8D0E-B6898B9BAD81}" dt="2025-01-28T01:45:22.260" v="1170" actId="21"/>
          <ac:spMkLst>
            <pc:docMk/>
            <pc:sldMk cId="36794099" sldId="291"/>
            <ac:spMk id="8" creationId="{7EDC67DD-D894-04CB-6489-91A5FF544B34}"/>
          </ac:spMkLst>
        </pc:spChg>
        <pc:spChg chg="add mod">
          <ac:chgData name="Milan Mitic" userId="10c7128b-216f-4204-b30d-a16cdbc0b6ae" providerId="ADAL" clId="{8898CA35-AB56-4D7A-8D0E-B6898B9BAD81}" dt="2025-01-28T01:46:03.370" v="1179" actId="1076"/>
          <ac:spMkLst>
            <pc:docMk/>
            <pc:sldMk cId="36794099" sldId="291"/>
            <ac:spMk id="9" creationId="{728340D8-B6A5-6252-4C5F-36ED970D40FF}"/>
          </ac:spMkLst>
        </pc:spChg>
        <pc:picChg chg="add mod">
          <ac:chgData name="Milan Mitic" userId="10c7128b-216f-4204-b30d-a16cdbc0b6ae" providerId="ADAL" clId="{8898CA35-AB56-4D7A-8D0E-B6898B9BAD81}" dt="2025-01-28T09:51:05.724" v="3369"/>
          <ac:picMkLst>
            <pc:docMk/>
            <pc:sldMk cId="36794099" sldId="291"/>
            <ac:picMk id="2" creationId="{4FC8BA7D-030D-A6C5-1896-97CD6774E305}"/>
          </ac:picMkLst>
        </pc:picChg>
      </pc:sldChg>
      <pc:sldChg chg="addSp modSp new mod setBg">
        <pc:chgData name="Milan Mitic" userId="10c7128b-216f-4204-b30d-a16cdbc0b6ae" providerId="ADAL" clId="{8898CA35-AB56-4D7A-8D0E-B6898B9BAD81}" dt="2025-01-28T09:50:25.340" v="3327"/>
        <pc:sldMkLst>
          <pc:docMk/>
          <pc:sldMk cId="3060413644" sldId="292"/>
        </pc:sldMkLst>
        <pc:spChg chg="mod">
          <ac:chgData name="Milan Mitic" userId="10c7128b-216f-4204-b30d-a16cdbc0b6ae" providerId="ADAL" clId="{8898CA35-AB56-4D7A-8D0E-B6898B9BAD81}" dt="2025-01-28T02:06:56.472" v="1196" actId="20577"/>
          <ac:spMkLst>
            <pc:docMk/>
            <pc:sldMk cId="3060413644" sldId="292"/>
            <ac:spMk id="2" creationId="{B269C97F-1180-BAC6-08FB-76BF16281391}"/>
          </ac:spMkLst>
        </pc:spChg>
        <pc:spChg chg="mod">
          <ac:chgData name="Milan Mitic" userId="10c7128b-216f-4204-b30d-a16cdbc0b6ae" providerId="ADAL" clId="{8898CA35-AB56-4D7A-8D0E-B6898B9BAD81}" dt="2025-01-28T07:57:37.839" v="2978" actId="20577"/>
          <ac:spMkLst>
            <pc:docMk/>
            <pc:sldMk cId="3060413644" sldId="292"/>
            <ac:spMk id="3" creationId="{3B0FFE8A-D689-91C2-1978-A9F68508E61A}"/>
          </ac:spMkLst>
        </pc:spChg>
        <pc:picChg chg="add mod">
          <ac:chgData name="Milan Mitic" userId="10c7128b-216f-4204-b30d-a16cdbc0b6ae" providerId="ADAL" clId="{8898CA35-AB56-4D7A-8D0E-B6898B9BAD81}" dt="2025-01-28T09:50:25.340" v="3327"/>
          <ac:picMkLst>
            <pc:docMk/>
            <pc:sldMk cId="3060413644" sldId="292"/>
            <ac:picMk id="4" creationId="{6C43BD58-4920-59EC-80FA-983D16EDAAED}"/>
          </ac:picMkLst>
        </pc:picChg>
      </pc:sldChg>
      <pc:sldChg chg="modSp add del mod">
        <pc:chgData name="Milan Mitic" userId="10c7128b-216f-4204-b30d-a16cdbc0b6ae" providerId="ADAL" clId="{8898CA35-AB56-4D7A-8D0E-B6898B9BAD81}" dt="2025-01-28T03:51:28.766" v="1802" actId="47"/>
        <pc:sldMkLst>
          <pc:docMk/>
          <pc:sldMk cId="74387307" sldId="293"/>
        </pc:sldMkLst>
        <pc:spChg chg="mod">
          <ac:chgData name="Milan Mitic" userId="10c7128b-216f-4204-b30d-a16cdbc0b6ae" providerId="ADAL" clId="{8898CA35-AB56-4D7A-8D0E-B6898B9BAD81}" dt="2025-01-28T03:40:11.266" v="1547" actId="20577"/>
          <ac:spMkLst>
            <pc:docMk/>
            <pc:sldMk cId="74387307" sldId="293"/>
            <ac:spMk id="2" creationId="{B7AE1115-7DAA-18BD-8C42-2D9386993563}"/>
          </ac:spMkLst>
        </pc:spChg>
        <pc:spChg chg="mod">
          <ac:chgData name="Milan Mitic" userId="10c7128b-216f-4204-b30d-a16cdbc0b6ae" providerId="ADAL" clId="{8898CA35-AB56-4D7A-8D0E-B6898B9BAD81}" dt="2025-01-28T03:50:50.919" v="1745" actId="21"/>
          <ac:spMkLst>
            <pc:docMk/>
            <pc:sldMk cId="74387307" sldId="293"/>
            <ac:spMk id="3" creationId="{5FCCD3BC-8ED1-4963-3123-3ABEC2F010F2}"/>
          </ac:spMkLst>
        </pc:spChg>
      </pc:sldChg>
      <pc:sldChg chg="addSp delSp modSp add mod ord setBg">
        <pc:chgData name="Milan Mitic" userId="10c7128b-216f-4204-b30d-a16cdbc0b6ae" providerId="ADAL" clId="{8898CA35-AB56-4D7A-8D0E-B6898B9BAD81}" dt="2025-01-28T09:50:51.640" v="3360"/>
        <pc:sldMkLst>
          <pc:docMk/>
          <pc:sldMk cId="3069309761" sldId="294"/>
        </pc:sldMkLst>
        <pc:spChg chg="mod">
          <ac:chgData name="Milan Mitic" userId="10c7128b-216f-4204-b30d-a16cdbc0b6ae" providerId="ADAL" clId="{8898CA35-AB56-4D7A-8D0E-B6898B9BAD81}" dt="2025-01-28T03:50:23.166" v="1741" actId="20577"/>
          <ac:spMkLst>
            <pc:docMk/>
            <pc:sldMk cId="3069309761" sldId="294"/>
            <ac:spMk id="2" creationId="{EC745D52-3D44-6710-ADE9-C34BF855CD6F}"/>
          </ac:spMkLst>
        </pc:spChg>
        <pc:spChg chg="del">
          <ac:chgData name="Milan Mitic" userId="10c7128b-216f-4204-b30d-a16cdbc0b6ae" providerId="ADAL" clId="{8898CA35-AB56-4D7A-8D0E-B6898B9BAD81}" dt="2025-01-28T03:50:14.848" v="1734" actId="478"/>
          <ac:spMkLst>
            <pc:docMk/>
            <pc:sldMk cId="3069309761" sldId="294"/>
            <ac:spMk id="3" creationId="{C1597B4A-BDCF-C968-75EF-3B2A02B4069B}"/>
          </ac:spMkLst>
        </pc:spChg>
        <pc:spChg chg="add del mod">
          <ac:chgData name="Milan Mitic" userId="10c7128b-216f-4204-b30d-a16cdbc0b6ae" providerId="ADAL" clId="{8898CA35-AB56-4D7A-8D0E-B6898B9BAD81}" dt="2025-01-28T03:50:17.864" v="1735" actId="478"/>
          <ac:spMkLst>
            <pc:docMk/>
            <pc:sldMk cId="3069309761" sldId="294"/>
            <ac:spMk id="5" creationId="{406E9812-31EF-78C4-C41A-0D242A44CDD7}"/>
          </ac:spMkLst>
        </pc:spChg>
        <pc:picChg chg="add mod">
          <ac:chgData name="Milan Mitic" userId="10c7128b-216f-4204-b30d-a16cdbc0b6ae" providerId="ADAL" clId="{8898CA35-AB56-4D7A-8D0E-B6898B9BAD81}" dt="2025-01-28T03:50:40.902" v="1744" actId="1076"/>
          <ac:picMkLst>
            <pc:docMk/>
            <pc:sldMk cId="3069309761" sldId="294"/>
            <ac:picMk id="7" creationId="{D837FCE1-B1F2-A9E6-EC7B-B8A91EDF0DD2}"/>
          </ac:picMkLst>
        </pc:picChg>
        <pc:picChg chg="add mod">
          <ac:chgData name="Milan Mitic" userId="10c7128b-216f-4204-b30d-a16cdbc0b6ae" providerId="ADAL" clId="{8898CA35-AB56-4D7A-8D0E-B6898B9BAD81}" dt="2025-01-28T09:50:51.640" v="3360"/>
          <ac:picMkLst>
            <pc:docMk/>
            <pc:sldMk cId="3069309761" sldId="294"/>
            <ac:picMk id="8" creationId="{211CA4AB-3462-6D6F-7A77-78F868D71F98}"/>
          </ac:picMkLst>
        </pc:picChg>
      </pc:sldChg>
      <pc:sldChg chg="addSp delSp modSp add mod ord setBg">
        <pc:chgData name="Milan Mitic" userId="10c7128b-216f-4204-b30d-a16cdbc0b6ae" providerId="ADAL" clId="{8898CA35-AB56-4D7A-8D0E-B6898B9BAD81}" dt="2025-01-28T09:50:40.610" v="3359" actId="1035"/>
        <pc:sldMkLst>
          <pc:docMk/>
          <pc:sldMk cId="1333723847" sldId="295"/>
        </pc:sldMkLst>
        <pc:spChg chg="mod">
          <ac:chgData name="Milan Mitic" userId="10c7128b-216f-4204-b30d-a16cdbc0b6ae" providerId="ADAL" clId="{8898CA35-AB56-4D7A-8D0E-B6898B9BAD81}" dt="2025-01-28T08:04:36.740" v="3006" actId="20577"/>
          <ac:spMkLst>
            <pc:docMk/>
            <pc:sldMk cId="1333723847" sldId="295"/>
            <ac:spMk id="2" creationId="{5FE425FC-A641-5B0C-E310-BE1FBD2C88BD}"/>
          </ac:spMkLst>
        </pc:spChg>
        <pc:spChg chg="del">
          <ac:chgData name="Milan Mitic" userId="10c7128b-216f-4204-b30d-a16cdbc0b6ae" providerId="ADAL" clId="{8898CA35-AB56-4D7A-8D0E-B6898B9BAD81}" dt="2025-01-28T03:54:24.014" v="1822" actId="478"/>
          <ac:spMkLst>
            <pc:docMk/>
            <pc:sldMk cId="1333723847" sldId="295"/>
            <ac:spMk id="3" creationId="{1ACDDA17-703D-C10E-23DF-6E37ECD43E5B}"/>
          </ac:spMkLst>
        </pc:spChg>
        <pc:spChg chg="add del mod">
          <ac:chgData name="Milan Mitic" userId="10c7128b-216f-4204-b30d-a16cdbc0b6ae" providerId="ADAL" clId="{8898CA35-AB56-4D7A-8D0E-B6898B9BAD81}" dt="2025-01-28T03:54:24.470" v="1823"/>
          <ac:spMkLst>
            <pc:docMk/>
            <pc:sldMk cId="1333723847" sldId="295"/>
            <ac:spMk id="5" creationId="{0CF9A730-ECE6-7851-39F8-EFABE938632F}"/>
          </ac:spMkLst>
        </pc:spChg>
        <pc:spChg chg="add del mod">
          <ac:chgData name="Milan Mitic" userId="10c7128b-216f-4204-b30d-a16cdbc0b6ae" providerId="ADAL" clId="{8898CA35-AB56-4D7A-8D0E-B6898B9BAD81}" dt="2025-01-28T08:02:40.425" v="2997" actId="478"/>
          <ac:spMkLst>
            <pc:docMk/>
            <pc:sldMk cId="1333723847" sldId="295"/>
            <ac:spMk id="17" creationId="{F0EA09F4-AEB6-8B67-3E3B-6E13148241AE}"/>
          </ac:spMkLst>
        </pc:spChg>
        <pc:picChg chg="add del mod">
          <ac:chgData name="Milan Mitic" userId="10c7128b-216f-4204-b30d-a16cdbc0b6ae" providerId="ADAL" clId="{8898CA35-AB56-4D7A-8D0E-B6898B9BAD81}" dt="2025-01-28T08:02:37.118" v="2996" actId="478"/>
          <ac:picMkLst>
            <pc:docMk/>
            <pc:sldMk cId="1333723847" sldId="295"/>
            <ac:picMk id="7" creationId="{22CDA945-66A1-4072-3447-65C48D4FDF72}"/>
          </ac:picMkLst>
        </pc:picChg>
        <pc:picChg chg="add mod">
          <ac:chgData name="Milan Mitic" userId="10c7128b-216f-4204-b30d-a16cdbc0b6ae" providerId="ADAL" clId="{8898CA35-AB56-4D7A-8D0E-B6898B9BAD81}" dt="2025-01-28T09:50:40.610" v="3359" actId="1035"/>
          <ac:picMkLst>
            <pc:docMk/>
            <pc:sldMk cId="1333723847" sldId="295"/>
            <ac:picMk id="9" creationId="{8686EA34-B39C-9710-81BE-8CB8623C3D51}"/>
          </ac:picMkLst>
        </pc:picChg>
        <pc:picChg chg="add mod">
          <ac:chgData name="Milan Mitic" userId="10c7128b-216f-4204-b30d-a16cdbc0b6ae" providerId="ADAL" clId="{8898CA35-AB56-4D7A-8D0E-B6898B9BAD81}" dt="2025-01-28T03:57:52.313" v="1832"/>
          <ac:picMkLst>
            <pc:docMk/>
            <pc:sldMk cId="1333723847" sldId="295"/>
            <ac:picMk id="11" creationId="{934DA6D8-50AF-8AEF-99D8-068A1E96274D}"/>
          </ac:picMkLst>
        </pc:picChg>
        <pc:picChg chg="add mod">
          <ac:chgData name="Milan Mitic" userId="10c7128b-216f-4204-b30d-a16cdbc0b6ae" providerId="ADAL" clId="{8898CA35-AB56-4D7A-8D0E-B6898B9BAD81}" dt="2025-01-28T03:58:10.064" v="1833"/>
          <ac:picMkLst>
            <pc:docMk/>
            <pc:sldMk cId="1333723847" sldId="295"/>
            <ac:picMk id="13" creationId="{38D537B6-785C-3125-1239-B2B3F62C0FE6}"/>
          </ac:picMkLst>
        </pc:picChg>
        <pc:picChg chg="add mod">
          <ac:chgData name="Milan Mitic" userId="10c7128b-216f-4204-b30d-a16cdbc0b6ae" providerId="ADAL" clId="{8898CA35-AB56-4D7A-8D0E-B6898B9BAD81}" dt="2025-01-28T09:50:40.610" v="3359" actId="1035"/>
          <ac:picMkLst>
            <pc:docMk/>
            <pc:sldMk cId="1333723847" sldId="295"/>
            <ac:picMk id="15" creationId="{93040C8C-A3C6-E4F7-5FEE-2D81995BB6DD}"/>
          </ac:picMkLst>
        </pc:picChg>
        <pc:picChg chg="add del mod">
          <ac:chgData name="Milan Mitic" userId="10c7128b-216f-4204-b30d-a16cdbc0b6ae" providerId="ADAL" clId="{8898CA35-AB56-4D7A-8D0E-B6898B9BAD81}" dt="2025-01-28T08:04:59.486" v="3007" actId="478"/>
          <ac:picMkLst>
            <pc:docMk/>
            <pc:sldMk cId="1333723847" sldId="295"/>
            <ac:picMk id="19" creationId="{011226DC-C427-0AD8-D0BA-F57870753A38}"/>
          </ac:picMkLst>
        </pc:picChg>
        <pc:picChg chg="add mod">
          <ac:chgData name="Milan Mitic" userId="10c7128b-216f-4204-b30d-a16cdbc0b6ae" providerId="ADAL" clId="{8898CA35-AB56-4D7A-8D0E-B6898B9BAD81}" dt="2025-01-28T08:05:39.791" v="3016" actId="1076"/>
          <ac:picMkLst>
            <pc:docMk/>
            <pc:sldMk cId="1333723847" sldId="295"/>
            <ac:picMk id="21" creationId="{C34C7F91-8392-1625-10B2-094F1B720A9F}"/>
          </ac:picMkLst>
        </pc:picChg>
        <pc:picChg chg="add mod">
          <ac:chgData name="Milan Mitic" userId="10c7128b-216f-4204-b30d-a16cdbc0b6ae" providerId="ADAL" clId="{8898CA35-AB56-4D7A-8D0E-B6898B9BAD81}" dt="2025-01-28T09:50:32.484" v="3330"/>
          <ac:picMkLst>
            <pc:docMk/>
            <pc:sldMk cId="1333723847" sldId="295"/>
            <ac:picMk id="22" creationId="{75820189-E536-237A-E326-9399AD1843DE}"/>
          </ac:picMkLst>
        </pc:picChg>
      </pc:sldChg>
      <pc:sldChg chg="addSp delSp modSp add mod ord setBg">
        <pc:chgData name="Milan Mitic" userId="10c7128b-216f-4204-b30d-a16cdbc0b6ae" providerId="ADAL" clId="{8898CA35-AB56-4D7A-8D0E-B6898B9BAD81}" dt="2025-01-28T09:50:55.536" v="3363"/>
        <pc:sldMkLst>
          <pc:docMk/>
          <pc:sldMk cId="2551675901" sldId="296"/>
        </pc:sldMkLst>
        <pc:spChg chg="mod">
          <ac:chgData name="Milan Mitic" userId="10c7128b-216f-4204-b30d-a16cdbc0b6ae" providerId="ADAL" clId="{8898CA35-AB56-4D7A-8D0E-B6898B9BAD81}" dt="2025-01-28T04:01:17.581" v="1890" actId="20577"/>
          <ac:spMkLst>
            <pc:docMk/>
            <pc:sldMk cId="2551675901" sldId="296"/>
            <ac:spMk id="2" creationId="{355A5706-D34D-64D5-085E-632EB719CFF8}"/>
          </ac:spMkLst>
        </pc:spChg>
        <pc:spChg chg="del mod">
          <ac:chgData name="Milan Mitic" userId="10c7128b-216f-4204-b30d-a16cdbc0b6ae" providerId="ADAL" clId="{8898CA35-AB56-4D7A-8D0E-B6898B9BAD81}" dt="2025-01-28T04:25:49.710" v="1946" actId="478"/>
          <ac:spMkLst>
            <pc:docMk/>
            <pc:sldMk cId="2551675901" sldId="296"/>
            <ac:spMk id="3" creationId="{DD0FA425-2C60-CA36-F1CA-EF5C0D5C49AF}"/>
          </ac:spMkLst>
        </pc:spChg>
        <pc:spChg chg="add del mod">
          <ac:chgData name="Milan Mitic" userId="10c7128b-216f-4204-b30d-a16cdbc0b6ae" providerId="ADAL" clId="{8898CA35-AB56-4D7A-8D0E-B6898B9BAD81}" dt="2025-01-28T04:25:52.236" v="1947" actId="478"/>
          <ac:spMkLst>
            <pc:docMk/>
            <pc:sldMk cId="2551675901" sldId="296"/>
            <ac:spMk id="5" creationId="{8375E953-A3CD-6FF9-2D69-6197CBF0282A}"/>
          </ac:spMkLst>
        </pc:spChg>
        <pc:spChg chg="add mod">
          <ac:chgData name="Milan Mitic" userId="10c7128b-216f-4204-b30d-a16cdbc0b6ae" providerId="ADAL" clId="{8898CA35-AB56-4D7A-8D0E-B6898B9BAD81}" dt="2025-01-28T04:32:14.900" v="2013" actId="1076"/>
          <ac:spMkLst>
            <pc:docMk/>
            <pc:sldMk cId="2551675901" sldId="296"/>
            <ac:spMk id="9" creationId="{77832BAF-4ABD-FB80-169C-404F7814CDA8}"/>
          </ac:spMkLst>
        </pc:spChg>
        <pc:spChg chg="add mod">
          <ac:chgData name="Milan Mitic" userId="10c7128b-216f-4204-b30d-a16cdbc0b6ae" providerId="ADAL" clId="{8898CA35-AB56-4D7A-8D0E-B6898B9BAD81}" dt="2025-01-28T05:29:48.920" v="2956" actId="20577"/>
          <ac:spMkLst>
            <pc:docMk/>
            <pc:sldMk cId="2551675901" sldId="296"/>
            <ac:spMk id="10" creationId="{2F72CA1E-C83C-78F6-C85E-8FF7416577B1}"/>
          </ac:spMkLst>
        </pc:spChg>
        <pc:picChg chg="add mod">
          <ac:chgData name="Milan Mitic" userId="10c7128b-216f-4204-b30d-a16cdbc0b6ae" providerId="ADAL" clId="{8898CA35-AB56-4D7A-8D0E-B6898B9BAD81}" dt="2025-01-28T04:26:49.336" v="2000" actId="1037"/>
          <ac:picMkLst>
            <pc:docMk/>
            <pc:sldMk cId="2551675901" sldId="296"/>
            <ac:picMk id="7" creationId="{B068C989-BB03-7F00-A975-EBCE538C8D3D}"/>
          </ac:picMkLst>
        </pc:picChg>
        <pc:picChg chg="add mod">
          <ac:chgData name="Milan Mitic" userId="10c7128b-216f-4204-b30d-a16cdbc0b6ae" providerId="ADAL" clId="{8898CA35-AB56-4D7A-8D0E-B6898B9BAD81}" dt="2025-01-28T09:50:55.536" v="3363"/>
          <ac:picMkLst>
            <pc:docMk/>
            <pc:sldMk cId="2551675901" sldId="296"/>
            <ac:picMk id="11" creationId="{2542A96A-1734-47E1-A11C-8ECE0C86B167}"/>
          </ac:picMkLst>
        </pc:picChg>
      </pc:sldChg>
      <pc:sldChg chg="addSp modSp add mod setBg">
        <pc:chgData name="Milan Mitic" userId="10c7128b-216f-4204-b30d-a16cdbc0b6ae" providerId="ADAL" clId="{8898CA35-AB56-4D7A-8D0E-B6898B9BAD81}" dt="2025-01-28T09:51:04.668" v="3368"/>
        <pc:sldMkLst>
          <pc:docMk/>
          <pc:sldMk cId="192417518" sldId="297"/>
        </pc:sldMkLst>
        <pc:spChg chg="mod">
          <ac:chgData name="Milan Mitic" userId="10c7128b-216f-4204-b30d-a16cdbc0b6ae" providerId="ADAL" clId="{8898CA35-AB56-4D7A-8D0E-B6898B9BAD81}" dt="2025-01-28T04:33:35.246" v="2034" actId="20577"/>
          <ac:spMkLst>
            <pc:docMk/>
            <pc:sldMk cId="192417518" sldId="297"/>
            <ac:spMk id="2" creationId="{FAFAE5F6-9DD0-034C-E819-659757404606}"/>
          </ac:spMkLst>
        </pc:spChg>
        <pc:spChg chg="mod">
          <ac:chgData name="Milan Mitic" userId="10c7128b-216f-4204-b30d-a16cdbc0b6ae" providerId="ADAL" clId="{8898CA35-AB56-4D7A-8D0E-B6898B9BAD81}" dt="2025-01-28T04:33:45.174" v="2088" actId="20577"/>
          <ac:spMkLst>
            <pc:docMk/>
            <pc:sldMk cId="192417518" sldId="297"/>
            <ac:spMk id="3" creationId="{F1EBEDB4-07FE-CAD4-996E-898F467D7238}"/>
          </ac:spMkLst>
        </pc:spChg>
        <pc:picChg chg="add mod">
          <ac:chgData name="Milan Mitic" userId="10c7128b-216f-4204-b30d-a16cdbc0b6ae" providerId="ADAL" clId="{8898CA35-AB56-4D7A-8D0E-B6898B9BAD81}" dt="2025-01-28T09:51:04.668" v="3368"/>
          <ac:picMkLst>
            <pc:docMk/>
            <pc:sldMk cId="192417518" sldId="297"/>
            <ac:picMk id="4" creationId="{E751A9D7-BCE3-55A7-4135-AE38D429B799}"/>
          </ac:picMkLst>
        </pc:picChg>
      </pc:sldChg>
      <pc:sldChg chg="addSp modSp add mod setBg">
        <pc:chgData name="Milan Mitic" userId="10c7128b-216f-4204-b30d-a16cdbc0b6ae" providerId="ADAL" clId="{8898CA35-AB56-4D7A-8D0E-B6898B9BAD81}" dt="2025-01-28T09:51:02.521" v="3367"/>
        <pc:sldMkLst>
          <pc:docMk/>
          <pc:sldMk cId="4221326880" sldId="298"/>
        </pc:sldMkLst>
        <pc:spChg chg="mod">
          <ac:chgData name="Milan Mitic" userId="10c7128b-216f-4204-b30d-a16cdbc0b6ae" providerId="ADAL" clId="{8898CA35-AB56-4D7A-8D0E-B6898B9BAD81}" dt="2025-01-28T04:34:17.156" v="2137" actId="20577"/>
          <ac:spMkLst>
            <pc:docMk/>
            <pc:sldMk cId="4221326880" sldId="298"/>
            <ac:spMk id="3" creationId="{25031B90-D70F-3B16-E7F6-5B20BD63CE26}"/>
          </ac:spMkLst>
        </pc:spChg>
        <pc:picChg chg="add mod">
          <ac:chgData name="Milan Mitic" userId="10c7128b-216f-4204-b30d-a16cdbc0b6ae" providerId="ADAL" clId="{8898CA35-AB56-4D7A-8D0E-B6898B9BAD81}" dt="2025-01-28T09:51:02.521" v="3367"/>
          <ac:picMkLst>
            <pc:docMk/>
            <pc:sldMk cId="4221326880" sldId="298"/>
            <ac:picMk id="4" creationId="{28BF5925-92BB-9633-E1C3-D1991A4F9FF5}"/>
          </ac:picMkLst>
        </pc:picChg>
      </pc:sldChg>
      <pc:sldChg chg="addSp modSp add mod ord setBg">
        <pc:chgData name="Milan Mitic" userId="10c7128b-216f-4204-b30d-a16cdbc0b6ae" providerId="ADAL" clId="{8898CA35-AB56-4D7A-8D0E-B6898B9BAD81}" dt="2025-01-28T09:50:22.509" v="3326" actId="1076"/>
        <pc:sldMkLst>
          <pc:docMk/>
          <pc:sldMk cId="4025688857" sldId="299"/>
        </pc:sldMkLst>
        <pc:spChg chg="mod">
          <ac:chgData name="Milan Mitic" userId="10c7128b-216f-4204-b30d-a16cdbc0b6ae" providerId="ADAL" clId="{8898CA35-AB56-4D7A-8D0E-B6898B9BAD81}" dt="2025-01-28T05:05:08.405" v="2278" actId="20577"/>
          <ac:spMkLst>
            <pc:docMk/>
            <pc:sldMk cId="4025688857" sldId="299"/>
            <ac:spMk id="3" creationId="{C7BEDF38-2314-DB1F-1460-3ED6F4299DF7}"/>
          </ac:spMkLst>
        </pc:spChg>
        <pc:picChg chg="add mod">
          <ac:chgData name="Milan Mitic" userId="10c7128b-216f-4204-b30d-a16cdbc0b6ae" providerId="ADAL" clId="{8898CA35-AB56-4D7A-8D0E-B6898B9BAD81}" dt="2025-01-28T09:49:07.069" v="3316"/>
          <ac:picMkLst>
            <pc:docMk/>
            <pc:sldMk cId="4025688857" sldId="299"/>
            <ac:picMk id="5" creationId="{719CAAA4-A275-6246-5C01-2164CB6F595E}"/>
          </ac:picMkLst>
        </pc:picChg>
        <pc:picChg chg="add mod">
          <ac:chgData name="Milan Mitic" userId="10c7128b-216f-4204-b30d-a16cdbc0b6ae" providerId="ADAL" clId="{8898CA35-AB56-4D7A-8D0E-B6898B9BAD81}" dt="2025-01-28T09:49:47.399" v="3321"/>
          <ac:picMkLst>
            <pc:docMk/>
            <pc:sldMk cId="4025688857" sldId="299"/>
            <ac:picMk id="7" creationId="{B87EC0A6-CC16-FE33-6D2B-18CBEEFCB907}"/>
          </ac:picMkLst>
        </pc:picChg>
        <pc:picChg chg="add mod">
          <ac:chgData name="Milan Mitic" userId="10c7128b-216f-4204-b30d-a16cdbc0b6ae" providerId="ADAL" clId="{8898CA35-AB56-4D7A-8D0E-B6898B9BAD81}" dt="2025-01-28T09:50:22.509" v="3326" actId="1076"/>
          <ac:picMkLst>
            <pc:docMk/>
            <pc:sldMk cId="4025688857" sldId="299"/>
            <ac:picMk id="9" creationId="{E6531A5E-EFB5-8271-396F-0641308E2C01}"/>
          </ac:picMkLst>
        </pc:picChg>
      </pc:sldChg>
      <pc:sldChg chg="addSp modSp add mod setBg">
        <pc:chgData name="Milan Mitic" userId="10c7128b-216f-4204-b30d-a16cdbc0b6ae" providerId="ADAL" clId="{8898CA35-AB56-4D7A-8D0E-B6898B9BAD81}" dt="2025-01-28T09:50:59.088" v="3365"/>
        <pc:sldMkLst>
          <pc:docMk/>
          <pc:sldMk cId="1464021919" sldId="300"/>
        </pc:sldMkLst>
        <pc:spChg chg="mod">
          <ac:chgData name="Milan Mitic" userId="10c7128b-216f-4204-b30d-a16cdbc0b6ae" providerId="ADAL" clId="{8898CA35-AB56-4D7A-8D0E-B6898B9BAD81}" dt="2025-01-28T05:05:30.536" v="2326" actId="20577"/>
          <ac:spMkLst>
            <pc:docMk/>
            <pc:sldMk cId="1464021919" sldId="300"/>
            <ac:spMk id="2" creationId="{BD3F7ED1-610E-C7B5-70EE-B154CB75EFE0}"/>
          </ac:spMkLst>
        </pc:spChg>
        <pc:spChg chg="mod">
          <ac:chgData name="Milan Mitic" userId="10c7128b-216f-4204-b30d-a16cdbc0b6ae" providerId="ADAL" clId="{8898CA35-AB56-4D7A-8D0E-B6898B9BAD81}" dt="2025-01-28T05:06:32.706" v="2408" actId="20577"/>
          <ac:spMkLst>
            <pc:docMk/>
            <pc:sldMk cId="1464021919" sldId="300"/>
            <ac:spMk id="3" creationId="{F6202E44-BA90-FF27-B019-DF18B76ED367}"/>
          </ac:spMkLst>
        </pc:spChg>
        <pc:picChg chg="add mod">
          <ac:chgData name="Milan Mitic" userId="10c7128b-216f-4204-b30d-a16cdbc0b6ae" providerId="ADAL" clId="{8898CA35-AB56-4D7A-8D0E-B6898B9BAD81}" dt="2025-01-28T09:50:57.104" v="3364"/>
          <ac:picMkLst>
            <pc:docMk/>
            <pc:sldMk cId="1464021919" sldId="300"/>
            <ac:picMk id="4" creationId="{7C5A0DFF-1482-E67C-1928-AE1EFD35F57E}"/>
          </ac:picMkLst>
        </pc:picChg>
        <pc:picChg chg="add mod">
          <ac:chgData name="Milan Mitic" userId="10c7128b-216f-4204-b30d-a16cdbc0b6ae" providerId="ADAL" clId="{8898CA35-AB56-4D7A-8D0E-B6898B9BAD81}" dt="2025-01-28T09:50:59.088" v="3365"/>
          <ac:picMkLst>
            <pc:docMk/>
            <pc:sldMk cId="1464021919" sldId="300"/>
            <ac:picMk id="5" creationId="{4FA0BC30-4630-AEEB-227E-A9CC340E6335}"/>
          </ac:picMkLst>
        </pc:picChg>
      </pc:sldChg>
      <pc:sldChg chg="addSp delSp modSp add mod">
        <pc:chgData name="Milan Mitic" userId="10c7128b-216f-4204-b30d-a16cdbc0b6ae" providerId="ADAL" clId="{8898CA35-AB56-4D7A-8D0E-B6898B9BAD81}" dt="2025-01-28T09:48:14.617" v="3292"/>
        <pc:sldMkLst>
          <pc:docMk/>
          <pc:sldMk cId="3558864069" sldId="301"/>
        </pc:sldMkLst>
        <pc:spChg chg="mod">
          <ac:chgData name="Milan Mitic" userId="10c7128b-216f-4204-b30d-a16cdbc0b6ae" providerId="ADAL" clId="{8898CA35-AB56-4D7A-8D0E-B6898B9BAD81}" dt="2025-01-28T05:12:19.481" v="2457" actId="114"/>
          <ac:spMkLst>
            <pc:docMk/>
            <pc:sldMk cId="3558864069" sldId="301"/>
            <ac:spMk id="2" creationId="{86533A33-71B9-A8A2-C231-8265039D3AC3}"/>
          </ac:spMkLst>
        </pc:spChg>
        <pc:spChg chg="mod">
          <ac:chgData name="Milan Mitic" userId="10c7128b-216f-4204-b30d-a16cdbc0b6ae" providerId="ADAL" clId="{8898CA35-AB56-4D7A-8D0E-B6898B9BAD81}" dt="2025-01-28T08:08:35.816" v="3020" actId="20577"/>
          <ac:spMkLst>
            <pc:docMk/>
            <pc:sldMk cId="3558864069" sldId="301"/>
            <ac:spMk id="3" creationId="{EE75E2E4-B395-3200-CFF7-B46524233B87}"/>
          </ac:spMkLst>
        </pc:spChg>
        <pc:spChg chg="add del mod">
          <ac:chgData name="Milan Mitic" userId="10c7128b-216f-4204-b30d-a16cdbc0b6ae" providerId="ADAL" clId="{8898CA35-AB56-4D7A-8D0E-B6898B9BAD81}" dt="2025-01-28T05:19:35.963" v="2583" actId="478"/>
          <ac:spMkLst>
            <pc:docMk/>
            <pc:sldMk cId="3558864069" sldId="301"/>
            <ac:spMk id="8" creationId="{9FC58069-F2BF-DC0A-E4D6-E100EB3F64C2}"/>
          </ac:spMkLst>
        </pc:spChg>
        <pc:picChg chg="add del mod">
          <ac:chgData name="Milan Mitic" userId="10c7128b-216f-4204-b30d-a16cdbc0b6ae" providerId="ADAL" clId="{8898CA35-AB56-4D7A-8D0E-B6898B9BAD81}" dt="2025-01-28T05:19:33.005" v="2581" actId="478"/>
          <ac:picMkLst>
            <pc:docMk/>
            <pc:sldMk cId="3558864069" sldId="301"/>
            <ac:picMk id="5" creationId="{AFAFD612-670F-C0A9-D803-7BD53B33A427}"/>
          </ac:picMkLst>
        </pc:picChg>
        <pc:picChg chg="add del mod">
          <ac:chgData name="Milan Mitic" userId="10c7128b-216f-4204-b30d-a16cdbc0b6ae" providerId="ADAL" clId="{8898CA35-AB56-4D7A-8D0E-B6898B9BAD81}" dt="2025-01-28T05:19:34.406" v="2582" actId="478"/>
          <ac:picMkLst>
            <pc:docMk/>
            <pc:sldMk cId="3558864069" sldId="301"/>
            <ac:picMk id="7" creationId="{FF0D1C4D-BF30-37B6-DADF-CC442D966B0A}"/>
          </ac:picMkLst>
        </pc:picChg>
        <pc:picChg chg="add mod ord modCrop">
          <ac:chgData name="Milan Mitic" userId="10c7128b-216f-4204-b30d-a16cdbc0b6ae" providerId="ADAL" clId="{8898CA35-AB56-4D7A-8D0E-B6898B9BAD81}" dt="2025-01-28T09:41:13.980" v="3179" actId="29295"/>
          <ac:picMkLst>
            <pc:docMk/>
            <pc:sldMk cId="3558864069" sldId="301"/>
            <ac:picMk id="10" creationId="{7082BADC-8345-DED9-B5C3-C54745C68A34}"/>
          </ac:picMkLst>
        </pc:picChg>
        <pc:picChg chg="add mod">
          <ac:chgData name="Milan Mitic" userId="10c7128b-216f-4204-b30d-a16cdbc0b6ae" providerId="ADAL" clId="{8898CA35-AB56-4D7A-8D0E-B6898B9BAD81}" dt="2025-01-28T09:48:14.617" v="3292"/>
          <ac:picMkLst>
            <pc:docMk/>
            <pc:sldMk cId="3558864069" sldId="301"/>
            <ac:picMk id="11" creationId="{13498A89-1F9C-AC73-0FCC-2448CC5786FC}"/>
          </ac:picMkLst>
        </pc:picChg>
      </pc:sldChg>
      <pc:sldChg chg="addSp modSp add mod">
        <pc:chgData name="Milan Mitic" userId="10c7128b-216f-4204-b30d-a16cdbc0b6ae" providerId="ADAL" clId="{8898CA35-AB56-4D7A-8D0E-B6898B9BAD81}" dt="2025-01-28T09:48:30.884" v="3311" actId="14100"/>
        <pc:sldMkLst>
          <pc:docMk/>
          <pc:sldMk cId="1032593942" sldId="302"/>
        </pc:sldMkLst>
        <pc:spChg chg="add mod">
          <ac:chgData name="Milan Mitic" userId="10c7128b-216f-4204-b30d-a16cdbc0b6ae" providerId="ADAL" clId="{8898CA35-AB56-4D7A-8D0E-B6898B9BAD81}" dt="2025-01-28T05:21:25.290" v="2809" actId="1076"/>
          <ac:spMkLst>
            <pc:docMk/>
            <pc:sldMk cId="1032593942" sldId="302"/>
            <ac:spMk id="4" creationId="{442A97D2-99B8-6E89-6AEB-23CC54DE5E37}"/>
          </ac:spMkLst>
        </pc:spChg>
        <pc:spChg chg="mod">
          <ac:chgData name="Milan Mitic" userId="10c7128b-216f-4204-b30d-a16cdbc0b6ae" providerId="ADAL" clId="{8898CA35-AB56-4D7A-8D0E-B6898B9BAD81}" dt="2025-01-28T09:48:30.884" v="3311" actId="14100"/>
          <ac:spMkLst>
            <pc:docMk/>
            <pc:sldMk cId="1032593942" sldId="302"/>
            <ac:spMk id="8" creationId="{8AE8F34B-5AB1-8A37-1FC5-02997A09F184}"/>
          </ac:spMkLst>
        </pc:spChg>
        <pc:picChg chg="add mod ord">
          <ac:chgData name="Milan Mitic" userId="10c7128b-216f-4204-b30d-a16cdbc0b6ae" providerId="ADAL" clId="{8898CA35-AB56-4D7A-8D0E-B6898B9BAD81}" dt="2025-01-28T09:41:36.644" v="3181" actId="167"/>
          <ac:picMkLst>
            <pc:docMk/>
            <pc:sldMk cId="1032593942" sldId="302"/>
            <ac:picMk id="6" creationId="{45C0110D-E02A-42C4-A9D5-9DB3FBB0F9F9}"/>
          </ac:picMkLst>
        </pc:picChg>
        <pc:picChg chg="mod">
          <ac:chgData name="Milan Mitic" userId="10c7128b-216f-4204-b30d-a16cdbc0b6ae" providerId="ADAL" clId="{8898CA35-AB56-4D7A-8D0E-B6898B9BAD81}" dt="2025-01-28T09:48:22.650" v="3310" actId="1037"/>
          <ac:picMkLst>
            <pc:docMk/>
            <pc:sldMk cId="1032593942" sldId="302"/>
            <ac:picMk id="7" creationId="{FC830671-9FF5-6005-D160-A9AE333993FE}"/>
          </ac:picMkLst>
        </pc:picChg>
        <pc:picChg chg="add mod">
          <ac:chgData name="Milan Mitic" userId="10c7128b-216f-4204-b30d-a16cdbc0b6ae" providerId="ADAL" clId="{8898CA35-AB56-4D7A-8D0E-B6898B9BAD81}" dt="2025-01-28T09:48:16.612" v="3293"/>
          <ac:picMkLst>
            <pc:docMk/>
            <pc:sldMk cId="1032593942" sldId="302"/>
            <ac:picMk id="9" creationId="{4A31B36E-27FC-12C6-E56C-4EEC3EEFA625}"/>
          </ac:picMkLst>
        </pc:picChg>
      </pc:sldChg>
      <pc:sldChg chg="modSp add del mod ord setBg">
        <pc:chgData name="Milan Mitic" userId="10c7128b-216f-4204-b30d-a16cdbc0b6ae" providerId="ADAL" clId="{8898CA35-AB56-4D7A-8D0E-B6898B9BAD81}" dt="2025-01-28T07:38:26.938" v="2964" actId="47"/>
        <pc:sldMkLst>
          <pc:docMk/>
          <pc:sldMk cId="3087374145" sldId="303"/>
        </pc:sldMkLst>
        <pc:spChg chg="mod">
          <ac:chgData name="Milan Mitic" userId="10c7128b-216f-4204-b30d-a16cdbc0b6ae" providerId="ADAL" clId="{8898CA35-AB56-4D7A-8D0E-B6898B9BAD81}" dt="2025-01-28T07:37:53.647" v="2960" actId="21"/>
          <ac:spMkLst>
            <pc:docMk/>
            <pc:sldMk cId="3087374145" sldId="303"/>
            <ac:spMk id="2" creationId="{821E2EC6-ECD0-1706-21D8-115097B9A903}"/>
          </ac:spMkLst>
        </pc:spChg>
        <pc:spChg chg="mod">
          <ac:chgData name="Milan Mitic" userId="10c7128b-216f-4204-b30d-a16cdbc0b6ae" providerId="ADAL" clId="{8898CA35-AB56-4D7A-8D0E-B6898B9BAD81}" dt="2025-01-28T07:37:55.150" v="2961" actId="21"/>
          <ac:spMkLst>
            <pc:docMk/>
            <pc:sldMk cId="3087374145" sldId="303"/>
            <ac:spMk id="3" creationId="{F5E94618-EA67-AE1C-3F6D-24431F7B5F61}"/>
          </ac:spMkLst>
        </pc:spChg>
      </pc:sldChg>
      <pc:sldChg chg="addSp delSp modSp add mod setBg">
        <pc:chgData name="Milan Mitic" userId="10c7128b-216f-4204-b30d-a16cdbc0b6ae" providerId="ADAL" clId="{8898CA35-AB56-4D7A-8D0E-B6898B9BAD81}" dt="2025-01-28T09:50:54.310" v="3362"/>
        <pc:sldMkLst>
          <pc:docMk/>
          <pc:sldMk cId="1227905464" sldId="304"/>
        </pc:sldMkLst>
        <pc:spChg chg="del">
          <ac:chgData name="Milan Mitic" userId="10c7128b-216f-4204-b30d-a16cdbc0b6ae" providerId="ADAL" clId="{8898CA35-AB56-4D7A-8D0E-B6898B9BAD81}" dt="2025-01-28T07:39:57.756" v="2970" actId="21"/>
          <ac:spMkLst>
            <pc:docMk/>
            <pc:sldMk cId="1227905464" sldId="304"/>
            <ac:spMk id="2" creationId="{54096779-A0CE-4740-2490-265353B8A283}"/>
          </ac:spMkLst>
        </pc:spChg>
        <pc:spChg chg="mod">
          <ac:chgData name="Milan Mitic" userId="10c7128b-216f-4204-b30d-a16cdbc0b6ae" providerId="ADAL" clId="{8898CA35-AB56-4D7A-8D0E-B6898B9BAD81}" dt="2025-01-28T07:40:13.597" v="2973" actId="14100"/>
          <ac:spMkLst>
            <pc:docMk/>
            <pc:sldMk cId="1227905464" sldId="304"/>
            <ac:spMk id="3" creationId="{E8B4A5A9-8979-45AD-A215-2DB7DD84C568}"/>
          </ac:spMkLst>
        </pc:spChg>
        <pc:picChg chg="add mod">
          <ac:chgData name="Milan Mitic" userId="10c7128b-216f-4204-b30d-a16cdbc0b6ae" providerId="ADAL" clId="{8898CA35-AB56-4D7A-8D0E-B6898B9BAD81}" dt="2025-01-28T09:50:54.310" v="3362"/>
          <ac:picMkLst>
            <pc:docMk/>
            <pc:sldMk cId="1227905464" sldId="304"/>
            <ac:picMk id="4" creationId="{2754D9A1-75CA-092B-E4BF-C5F99B462928}"/>
          </ac:picMkLst>
        </pc:picChg>
      </pc:sldChg>
      <pc:sldChg chg="modSp add del mod setBg">
        <pc:chgData name="Milan Mitic" userId="10c7128b-216f-4204-b30d-a16cdbc0b6ae" providerId="ADAL" clId="{8898CA35-AB56-4D7A-8D0E-B6898B9BAD81}" dt="2025-01-28T07:40:00.572" v="2971" actId="2696"/>
        <pc:sldMkLst>
          <pc:docMk/>
          <pc:sldMk cId="1209320193" sldId="305"/>
        </pc:sldMkLst>
        <pc:spChg chg="mod">
          <ac:chgData name="Milan Mitic" userId="10c7128b-216f-4204-b30d-a16cdbc0b6ae" providerId="ADAL" clId="{8898CA35-AB56-4D7A-8D0E-B6898B9BAD81}" dt="2025-01-28T07:38:44.249" v="2966" actId="20577"/>
          <ac:spMkLst>
            <pc:docMk/>
            <pc:sldMk cId="1209320193" sldId="305"/>
            <ac:spMk id="2" creationId="{C5A8FDF5-1E25-AD55-4A00-5198E1C4C13E}"/>
          </ac:spMkLst>
        </pc:spChg>
      </pc:sldChg>
      <pc:sldChg chg="addSp modSp add setBg">
        <pc:chgData name="Milan Mitic" userId="10c7128b-216f-4204-b30d-a16cdbc0b6ae" providerId="ADAL" clId="{8898CA35-AB56-4D7A-8D0E-B6898B9BAD81}" dt="2025-01-28T09:50:53.004" v="3361"/>
        <pc:sldMkLst>
          <pc:docMk/>
          <pc:sldMk cId="1921933132" sldId="305"/>
        </pc:sldMkLst>
        <pc:picChg chg="add mod">
          <ac:chgData name="Milan Mitic" userId="10c7128b-216f-4204-b30d-a16cdbc0b6ae" providerId="ADAL" clId="{8898CA35-AB56-4D7A-8D0E-B6898B9BAD81}" dt="2025-01-28T09:50:53.004" v="3361"/>
          <ac:picMkLst>
            <pc:docMk/>
            <pc:sldMk cId="1921933132" sldId="305"/>
            <ac:picMk id="2" creationId="{A3D23959-1390-B4E7-6210-71E724744393}"/>
          </ac:picMkLst>
        </pc:picChg>
      </pc:sldChg>
      <pc:sldMasterChg chg="addSp">
        <pc:chgData name="Milan Mitic" userId="10c7128b-216f-4204-b30d-a16cdbc0b6ae" providerId="ADAL" clId="{8898CA35-AB56-4D7A-8D0E-B6898B9BAD81}" dt="2025-01-28T00:18:10.181" v="325"/>
        <pc:sldMasterMkLst>
          <pc:docMk/>
          <pc:sldMasterMk cId="2578035068" sldId="2147483660"/>
        </pc:sldMasterMkLst>
        <pc:spChg chg="add">
          <ac:chgData name="Milan Mitic" userId="10c7128b-216f-4204-b30d-a16cdbc0b6ae" providerId="ADAL" clId="{8898CA35-AB56-4D7A-8D0E-B6898B9BAD81}" dt="2025-01-28T00:18:10.181" v="325"/>
          <ac:spMkLst>
            <pc:docMk/>
            <pc:sldMasterMk cId="2578035068" sldId="2147483660"/>
            <ac:spMk id="7" creationId="{1C697F3F-1499-65A1-0597-9B534A5D93D9}"/>
          </ac:spMkLst>
        </pc:spChg>
      </pc:sldMasterChg>
      <pc:sldMasterChg chg="addSp">
        <pc:chgData name="Milan Mitic" userId="10c7128b-216f-4204-b30d-a16cdbc0b6ae" providerId="ADAL" clId="{8898CA35-AB56-4D7A-8D0E-B6898B9BAD81}" dt="2025-01-28T01:35:45.644" v="1138"/>
        <pc:sldMasterMkLst>
          <pc:docMk/>
          <pc:sldMasterMk cId="510955246" sldId="2147483672"/>
        </pc:sldMasterMkLst>
        <pc:spChg chg="add">
          <ac:chgData name="Milan Mitic" userId="10c7128b-216f-4204-b30d-a16cdbc0b6ae" providerId="ADAL" clId="{8898CA35-AB56-4D7A-8D0E-B6898B9BAD81}" dt="2025-01-28T01:35:45.644" v="1138"/>
          <ac:spMkLst>
            <pc:docMk/>
            <pc:sldMasterMk cId="510955246" sldId="2147483672"/>
            <ac:spMk id="8" creationId="{27CB9465-521E-679F-AD8F-BC294D17CA3C}"/>
          </ac:spMkLst>
        </pc:spChg>
      </pc:sldMasterChg>
      <pc:sldMasterChg chg="addSp">
        <pc:chgData name="Milan Mitic" userId="10c7128b-216f-4204-b30d-a16cdbc0b6ae" providerId="ADAL" clId="{8898CA35-AB56-4D7A-8D0E-B6898B9BAD81}" dt="2025-01-28T01:35:39.117" v="1136"/>
        <pc:sldMasterMkLst>
          <pc:docMk/>
          <pc:sldMasterMk cId="3285022432" sldId="2147483672"/>
        </pc:sldMasterMkLst>
        <pc:spChg chg="add">
          <ac:chgData name="Milan Mitic" userId="10c7128b-216f-4204-b30d-a16cdbc0b6ae" providerId="ADAL" clId="{8898CA35-AB56-4D7A-8D0E-B6898B9BAD81}" dt="2025-01-28T01:35:39.117" v="1136"/>
          <ac:spMkLst>
            <pc:docMk/>
            <pc:sldMasterMk cId="3285022432" sldId="2147483672"/>
            <ac:spMk id="7" creationId="{CCB635BA-F5EF-0C78-59B8-993508C1A405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9217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07034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0303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01915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63259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99771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534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3667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42413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482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147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24DD3EF-7BF9-4F6D-986B-3966E84BADDF}" type="datetimeFigureOut">
              <a:rPr lang="en-AU" smtClean="0"/>
              <a:t>28/01/2025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3931AB33-B23F-4532-A6A9-0E83D6D6EA2B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97F3F-1499-65A1-0597-9B534A5D93D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68950" y="6515100"/>
            <a:ext cx="108267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U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Classified as General</a:t>
            </a:r>
          </a:p>
        </p:txBody>
      </p:sp>
    </p:spTree>
    <p:extLst>
      <p:ext uri="{BB962C8B-B14F-4D97-AF65-F5344CB8AC3E}">
        <p14:creationId xmlns:p14="http://schemas.microsoft.com/office/powerpoint/2010/main" val="2578035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with a monitor and keyboard&#10;&#10;Description automatically generated">
            <a:extLst>
              <a:ext uri="{FF2B5EF4-FFF2-40B4-BE49-F238E27FC236}">
                <a16:creationId xmlns:a16="http://schemas.microsoft.com/office/drawing/2014/main" id="{B94E1CB1-AE26-34DF-9C67-04F6CA411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600" y="0"/>
            <a:ext cx="960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E77EB5-A7DC-BC5F-10D5-2601AE6706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react.net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7204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B4CA0-58F9-8D5E-317D-88626EF70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D1E49-F1BE-3F37-044B-FF74F10D1C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800" dirty="0"/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232F8A21-54FB-5613-9D54-C58442386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E982C-220D-570F-A27B-3BFCA066D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1BF3-7ED0-D5F9-0781-68E778F30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F717B-78DD-DC5E-05E1-243F46BB3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8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F890A41-7BD0-8486-30E7-6208F0D60B94}"/>
              </a:ext>
            </a:extLst>
          </p:cNvPr>
          <p:cNvSpPr/>
          <p:nvPr/>
        </p:nvSpPr>
        <p:spPr>
          <a:xfrm rot="9963933">
            <a:off x="3841089" y="2951867"/>
            <a:ext cx="3331134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19BE34-F0AC-EE38-7EAC-8C2521B13B27}"/>
              </a:ext>
            </a:extLst>
          </p:cNvPr>
          <p:cNvSpPr/>
          <p:nvPr/>
        </p:nvSpPr>
        <p:spPr>
          <a:xfrm rot="9963933">
            <a:off x="2968251" y="1820413"/>
            <a:ext cx="3331134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 descr="A yellow and black logo&#10;&#10;Description automatically generated">
            <a:extLst>
              <a:ext uri="{FF2B5EF4-FFF2-40B4-BE49-F238E27FC236}">
                <a16:creationId xmlns:a16="http://schemas.microsoft.com/office/drawing/2014/main" id="{D6BC6751-25A5-B01A-C207-8673C678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5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16600-4923-6005-71D1-190A352B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100F18-4761-9739-6E59-1FC5BD098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04855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B3671F-C88F-53BF-308F-D35922C86A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295"/>
          <a:stretch/>
        </p:blipFill>
        <p:spPr>
          <a:xfrm>
            <a:off x="6741425" y="0"/>
            <a:ext cx="5450576" cy="685800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C437284-034D-C10A-D983-53D4E264EF27}"/>
              </a:ext>
            </a:extLst>
          </p:cNvPr>
          <p:cNvSpPr/>
          <p:nvPr/>
        </p:nvSpPr>
        <p:spPr>
          <a:xfrm rot="21263852">
            <a:off x="1662063" y="869130"/>
            <a:ext cx="5483826" cy="94259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A yellow and black logo&#10;&#10;Description automatically generated">
            <a:extLst>
              <a:ext uri="{FF2B5EF4-FFF2-40B4-BE49-F238E27FC236}">
                <a16:creationId xmlns:a16="http://schemas.microsoft.com/office/drawing/2014/main" id="{6D1C1E06-5153-EC4B-66F6-60408EB70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50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4CC44-DAF1-0E5E-5199-1F4057D8B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7127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F476A-64CB-2B33-B4BE-E8FB72DEA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AU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F214D51C-83D6-4423-1CAA-D4CD1894B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02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02080-A4EE-5F48-CF9D-84DC1DC31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BDD8-3BF8-E0D0-24A4-AA7CDE7A7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AU" dirty="0"/>
          </a:p>
        </p:txBody>
      </p:sp>
      <p:pic>
        <p:nvPicPr>
          <p:cNvPr id="5" name="Content Placeholder 4" descr="A frog in a toilet&#10;&#10;Description automatically generated">
            <a:extLst>
              <a:ext uri="{FF2B5EF4-FFF2-40B4-BE49-F238E27FC236}">
                <a16:creationId xmlns:a16="http://schemas.microsoft.com/office/drawing/2014/main" id="{4192322E-5293-A485-4AAD-982AAC1A9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95" y="1012095"/>
            <a:ext cx="4833809" cy="4833809"/>
          </a:xfr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BED630D-182D-F8C1-9A52-87D01CFA6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48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E7CCA-B7DA-2176-5B8B-4DE4A4D42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1462FF-7AB3-40E2-8AFC-DB584AF4E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B231D219-EE2C-1203-D6CD-0CB5B3771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1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025DC-C89B-3EE3-FB2C-A65676C8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frog in a toilet&#10;&#10;Description automatically generated">
            <a:extLst>
              <a:ext uri="{FF2B5EF4-FFF2-40B4-BE49-F238E27FC236}">
                <a16:creationId xmlns:a16="http://schemas.microsoft.com/office/drawing/2014/main" id="{3B546093-A304-115E-3CFA-ECFB635300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95" y="1012095"/>
            <a:ext cx="4833809" cy="483380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6FFF3-DF9D-8CCE-ACB4-B95732DFA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indent="0">
              <a:lnSpc>
                <a:spcPts val="1425"/>
              </a:lnSpc>
              <a:buNone/>
            </a:pPr>
            <a:endParaRPr lang="en-AU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4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4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400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F9D4D40B-D998-7311-8E71-F64AE524C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5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5981-689F-E6E5-C9C9-1EF9E582C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FC15D-2EA5-0467-41DE-F1A62E1E2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"https://maxcdn.bootstrapcdn.com/bootstrap/3.4.1/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/bootstrap.min.css"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"https://ajax.googleapis.com/ajax/libs/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/3.7.1/jquery.min.js"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"https://maxcdn.bootstrapcdn.com/bootstrap/3.4.1/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/bootstrap.min.js"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-info"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400" dirty="0"/>
          </a:p>
        </p:txBody>
      </p:sp>
      <p:pic>
        <p:nvPicPr>
          <p:cNvPr id="4" name="Picture 3" descr="A blue and white logo&#10;&#10;Description automatically generated">
            <a:extLst>
              <a:ext uri="{FF2B5EF4-FFF2-40B4-BE49-F238E27FC236}">
                <a16:creationId xmlns:a16="http://schemas.microsoft.com/office/drawing/2014/main" id="{C3AB9611-FAD8-3F56-699D-F1D9A4A46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  <p:pic>
        <p:nvPicPr>
          <p:cNvPr id="5" name="Content Placeholder 4" descr="A frog in a toilet&#10;&#10;Description automatically generated">
            <a:extLst>
              <a:ext uri="{FF2B5EF4-FFF2-40B4-BE49-F238E27FC236}">
                <a16:creationId xmlns:a16="http://schemas.microsoft.com/office/drawing/2014/main" id="{DAD2A623-B85E-73E5-9390-C9193D64B2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95" y="1012095"/>
            <a:ext cx="4833809" cy="48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6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FE239-997E-2007-0060-E078D1D2C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6261C-4FFE-4800-4EF6-7D42053E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FAB2A-E7A4-3DD6-657F-231E2D106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"https://maxcdn.bootstrapcdn.com/bootstrap/3.4.1/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/bootstrap.min.css"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"https://ajax.googleapis.com/ajax/libs/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/3.7.1/jquery.min.js"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"https://maxcdn.bootstrapcdn.com/bootstrap/3.4.1/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/bootstrap.min.js"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-info"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FA76A45-FAE4-9A9E-731D-B417D886BA63}"/>
              </a:ext>
            </a:extLst>
          </p:cNvPr>
          <p:cNvSpPr/>
          <p:nvPr/>
        </p:nvSpPr>
        <p:spPr>
          <a:xfrm rot="8451257">
            <a:off x="2527853" y="1683903"/>
            <a:ext cx="2210392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3707E19-8B21-4CEE-0C64-9948E0C2CC25}"/>
              </a:ext>
            </a:extLst>
          </p:cNvPr>
          <p:cNvSpPr/>
          <p:nvPr/>
        </p:nvSpPr>
        <p:spPr>
          <a:xfrm rot="8451257">
            <a:off x="3369929" y="4323781"/>
            <a:ext cx="2210392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5" descr="A blue and white logo&#10;&#10;Description automatically generated">
            <a:extLst>
              <a:ext uri="{FF2B5EF4-FFF2-40B4-BE49-F238E27FC236}">
                <a16:creationId xmlns:a16="http://schemas.microsoft.com/office/drawing/2014/main" id="{8195BBD2-BB12-56D7-3866-4E414076E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  <p:pic>
        <p:nvPicPr>
          <p:cNvPr id="8" name="Content Placeholder 4" descr="A frog in a toilet&#10;&#10;Description automatically generated">
            <a:extLst>
              <a:ext uri="{FF2B5EF4-FFF2-40B4-BE49-F238E27FC236}">
                <a16:creationId xmlns:a16="http://schemas.microsoft.com/office/drawing/2014/main" id="{32929780-CF53-CF15-EB58-D0F80A9FA6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95" y="1012095"/>
            <a:ext cx="4833809" cy="483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11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72806-074E-8A0F-F6B8-4DC1BEAA3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842C2-72CE-C73A-3768-296DA990F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web languages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browser DOM (not important)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react (pretty important)</a:t>
            </a:r>
            <a:r>
              <a:rPr lang="en-AU" dirty="0"/>
              <a:t> &amp; </a:t>
            </a:r>
            <a:r>
              <a:rPr lang="en-AU" dirty="0" err="1"/>
              <a:t>jsx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514350" indent="-514350">
              <a:buFont typeface="+mj-lt"/>
              <a:buAutoNum type="arabicPeriod"/>
            </a:pPr>
            <a:endParaRPr lang="en-AU" dirty="0"/>
          </a:p>
          <a:p>
            <a:pPr marL="0" indent="0">
              <a:buNone/>
            </a:pPr>
            <a:r>
              <a:rPr lang="en-US" dirty="0"/>
              <a:t>NB: everything is interactive</a:t>
            </a:r>
            <a:endParaRPr lang="en-AU" dirty="0"/>
          </a:p>
        </p:txBody>
      </p:sp>
      <p:pic>
        <p:nvPicPr>
          <p:cNvPr id="9" name="Picture 8" descr="A cartoon paper clip with eyes&#10;&#10;Description automatically generated">
            <a:extLst>
              <a:ext uri="{FF2B5EF4-FFF2-40B4-BE49-F238E27FC236}">
                <a16:creationId xmlns:a16="http://schemas.microsoft.com/office/drawing/2014/main" id="{539C2193-7EBD-C394-A796-A26CC2E6F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4606" y="4257962"/>
            <a:ext cx="2176558" cy="2452255"/>
          </a:xfrm>
          <a:prstGeom prst="rect">
            <a:avLst/>
          </a:prstGeom>
        </p:spPr>
      </p:pic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C130931-77B4-BCE1-A78A-C56166FDB51C}"/>
              </a:ext>
            </a:extLst>
          </p:cNvPr>
          <p:cNvSpPr/>
          <p:nvPr/>
        </p:nvSpPr>
        <p:spPr>
          <a:xfrm>
            <a:off x="7712364" y="3296082"/>
            <a:ext cx="2313708" cy="1022927"/>
          </a:xfrm>
          <a:prstGeom prst="wedgeRoundRectCallout">
            <a:avLst>
              <a:gd name="adj1" fmla="val 39692"/>
              <a:gd name="adj2" fmla="val 85074"/>
              <a:gd name="adj3" fmla="val 16667"/>
            </a:avLst>
          </a:prstGeom>
          <a:solidFill>
            <a:srgbClr val="F1EB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 looks like you're trying to make a </a:t>
            </a:r>
            <a:r>
              <a:rPr lang="en-US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winforms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app</a:t>
            </a:r>
            <a:endParaRPr lang="en-AU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971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14386-1E2A-3A51-5679-EA237D2E9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D815-54AE-933E-B2B9-C55828A4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endParaRPr lang="en-A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D343B-9116-18E6-21B4-D73BF442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72" y="0"/>
            <a:ext cx="10404855" cy="6858000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A2E8FE80-0444-D902-C3C6-E4E8FBD10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069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F5AC0-B93D-6097-F817-6B2D62D5E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6DE77-D948-E1B6-CD8B-E1C4A2A3C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64" y="0"/>
            <a:ext cx="10523871" cy="6858000"/>
          </a:xfrm>
          <a:prstGeom prst="rect">
            <a:avLst/>
          </a:prstGeom>
        </p:spPr>
      </p:pic>
      <p:pic>
        <p:nvPicPr>
          <p:cNvPr id="2" name="Picture 1" descr="A blue and white logo&#10;&#10;Description automatically generated">
            <a:extLst>
              <a:ext uri="{FF2B5EF4-FFF2-40B4-BE49-F238E27FC236}">
                <a16:creationId xmlns:a16="http://schemas.microsoft.com/office/drawing/2014/main" id="{BCB97508-53A0-8806-BC2E-94F1959F8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49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E957E-3074-87D4-3AB5-A95BB7F8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837AAF-7474-F867-5192-A50C211B9019}"/>
              </a:ext>
            </a:extLst>
          </p:cNvPr>
          <p:cNvSpPr txBox="1"/>
          <p:nvPr/>
        </p:nvSpPr>
        <p:spPr>
          <a:xfrm>
            <a:off x="1546087" y="3043583"/>
            <a:ext cx="9099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PHONE &lt;select&gt; DEMO PLACEHOLDER</a:t>
            </a:r>
            <a:endParaRPr lang="en-AU" sz="4000" dirty="0"/>
          </a:p>
        </p:txBody>
      </p:sp>
      <p:pic>
        <p:nvPicPr>
          <p:cNvPr id="4" name="Picture 3" descr="A cat with a circular design on its face&#10;&#10;Description automatically generated">
            <a:extLst>
              <a:ext uri="{FF2B5EF4-FFF2-40B4-BE49-F238E27FC236}">
                <a16:creationId xmlns:a16="http://schemas.microsoft.com/office/drawing/2014/main" id="{172676EB-2519-EBD3-1B76-271B5B242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76" y="3947353"/>
            <a:ext cx="1386647" cy="1386647"/>
          </a:xfrm>
          <a:prstGeom prst="rect">
            <a:avLst/>
          </a:prstGeom>
        </p:spPr>
      </p:pic>
      <p:pic>
        <p:nvPicPr>
          <p:cNvPr id="3" name="Picture 2" descr="A blue and white logo&#10;&#10;Description automatically generated">
            <a:extLst>
              <a:ext uri="{FF2B5EF4-FFF2-40B4-BE49-F238E27FC236}">
                <a16:creationId xmlns:a16="http://schemas.microsoft.com/office/drawing/2014/main" id="{F351EF4B-3A0D-3EB4-CC63-A85C7EDC3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762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A77EE-4EE8-A716-B2B1-4C0679402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id with red lines&#10;&#10;Description automatically generated with medium confidence">
            <a:extLst>
              <a:ext uri="{FF2B5EF4-FFF2-40B4-BE49-F238E27FC236}">
                <a16:creationId xmlns:a16="http://schemas.microsoft.com/office/drawing/2014/main" id="{7082BADC-8345-DED9-B5C3-C54745C68A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0" b="80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533A33-71B9-A8A2-C231-8265039D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- </a:t>
            </a:r>
            <a:r>
              <a:rPr lang="en-US" b="1" i="1" dirty="0"/>
              <a:t>the grid</a:t>
            </a:r>
            <a:endParaRPr lang="en-AU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5E2E4-B395-3200-CFF7-B46524233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heart and soul of "responsive" apps</a:t>
            </a:r>
          </a:p>
          <a:p>
            <a:r>
              <a:rPr lang="en-US" dirty="0"/>
              <a:t>all libraries follow the same pattern:</a:t>
            </a:r>
          </a:p>
          <a:p>
            <a:pPr lvl="1"/>
            <a:r>
              <a:rPr lang="en-US" dirty="0"/>
              <a:t>base-12 grid</a:t>
            </a:r>
          </a:p>
          <a:p>
            <a:pPr lvl="1"/>
            <a:r>
              <a:rPr lang="en-US" dirty="0"/>
              <a:t>customize per screen side (</a:t>
            </a:r>
            <a:r>
              <a:rPr lang="en-US" dirty="0" err="1"/>
              <a:t>xs</a:t>
            </a:r>
            <a:r>
              <a:rPr lang="en-US" dirty="0"/>
              <a:t>, s, m, l, xl)</a:t>
            </a:r>
          </a:p>
          <a:p>
            <a:endParaRPr lang="en-US" dirty="0"/>
          </a:p>
        </p:txBody>
      </p:sp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13498A89-1F9C-AC73-0FCC-2448CC5786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864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04EDA-F885-AB4C-9CE1-80F483C75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id with red lines&#10;&#10;Description automatically generated with medium confidence">
            <a:extLst>
              <a:ext uri="{FF2B5EF4-FFF2-40B4-BE49-F238E27FC236}">
                <a16:creationId xmlns:a16="http://schemas.microsoft.com/office/drawing/2014/main" id="{45C0110D-E02A-42C4-A9D5-9DB3FBB0F9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0" b="80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3B3578-695E-9956-3BBD-547515D9C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- </a:t>
            </a:r>
            <a:r>
              <a:rPr lang="en-US" b="1" i="1" dirty="0"/>
              <a:t>the grid</a:t>
            </a:r>
            <a:endParaRPr lang="en-AU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0CBD7-A644-016D-309C-5E78BA1177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12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97012-A7A2-002A-968A-232EFF775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3" y="1825625"/>
            <a:ext cx="7399185" cy="4623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830671-9FF5-6005-D160-A9AE33399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9126" y="1825625"/>
            <a:ext cx="2922608" cy="462376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8AE8F34B-5AB1-8A37-1FC5-02997A09F184}"/>
              </a:ext>
            </a:extLst>
          </p:cNvPr>
          <p:cNvSpPr/>
          <p:nvPr/>
        </p:nvSpPr>
        <p:spPr>
          <a:xfrm>
            <a:off x="7476836" y="2942022"/>
            <a:ext cx="1473435" cy="502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2A97D2-99B8-6E89-6AEB-23CC54DE5E37}"/>
              </a:ext>
            </a:extLst>
          </p:cNvPr>
          <p:cNvSpPr txBox="1"/>
          <p:nvPr/>
        </p:nvSpPr>
        <p:spPr>
          <a:xfrm>
            <a:off x="4414982" y="4201222"/>
            <a:ext cx="370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"for small and up, use columns.</a:t>
            </a:r>
          </a:p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otherwise rows"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pic>
        <p:nvPicPr>
          <p:cNvPr id="9" name="Picture 8" descr="A blue and white logo&#10;&#10;Description automatically generated">
            <a:extLst>
              <a:ext uri="{FF2B5EF4-FFF2-40B4-BE49-F238E27FC236}">
                <a16:creationId xmlns:a16="http://schemas.microsoft.com/office/drawing/2014/main" id="{4A31B36E-27FC-12C6-E56C-4EEC3EEFA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795" y="5472223"/>
            <a:ext cx="885977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93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E588E-9571-DA34-7C94-5352ACAB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898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F6825-2DB3-4B11-8CA5-A2E7A39AC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01F8-7C7E-FFEB-4C1E-FD99B5CD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A6A65-BF88-AE7B-0DD9-999D18A18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"Domain </a:t>
            </a:r>
            <a:r>
              <a:rPr lang="en-US" b="1" u="sng" dirty="0"/>
              <a:t>Object Model</a:t>
            </a:r>
            <a:r>
              <a:rPr lang="en-US" dirty="0"/>
              <a:t>"</a:t>
            </a:r>
          </a:p>
          <a:p>
            <a:r>
              <a:rPr lang="en-US" dirty="0"/>
              <a:t>i.e. OOP</a:t>
            </a:r>
            <a:endParaRPr lang="en-AU" dirty="0"/>
          </a:p>
        </p:txBody>
      </p:sp>
      <p:pic>
        <p:nvPicPr>
          <p:cNvPr id="13" name="Picture 12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83A7C37A-3A25-D28A-0321-0CE1B70E9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6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1242D-6911-A098-6EEA-A9406C84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03F4-05D8-5F9C-5133-BFF006A1A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DOM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DDB09-1BB7-2CD3-978D-DF24603EC1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D07F91-D49F-472C-6F93-91277227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42" y="0"/>
            <a:ext cx="10974515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EBE308-2F77-BC85-65E3-31645E3F06F9}"/>
              </a:ext>
            </a:extLst>
          </p:cNvPr>
          <p:cNvSpPr txBox="1"/>
          <p:nvPr/>
        </p:nvSpPr>
        <p:spPr>
          <a:xfrm>
            <a:off x="7049340" y="4572000"/>
            <a:ext cx="3411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Excel Domain Object Model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pic>
        <p:nvPicPr>
          <p:cNvPr id="4" name="Picture 3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CD06D0BF-91D8-A3BA-3B2B-15B161661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56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74251-FBFE-6F71-172C-1C9C87D9E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8EDE0C-4A98-6533-E60A-B34EC440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73" y="0"/>
            <a:ext cx="117380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E032F-370C-E0B8-5F71-1F0D54A72EBD}"/>
              </a:ext>
            </a:extLst>
          </p:cNvPr>
          <p:cNvSpPr txBox="1"/>
          <p:nvPr/>
        </p:nvSpPr>
        <p:spPr>
          <a:xfrm>
            <a:off x="6896939" y="5394036"/>
            <a:ext cx="414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WinForms Domain Object Model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pic>
        <p:nvPicPr>
          <p:cNvPr id="4" name="Picture 3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FF2384F6-BE76-A506-F7E6-BB89451112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99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43907-6904-BAA4-B227-BE11EBAE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EDD19-E569-1E35-5E08-143D8169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Domain Object Model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2BD16-183F-F4D1-01F7-B30F3A44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"magic"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("magic").</a:t>
            </a:r>
            <a:r>
              <a:rPr lang="en-AU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"goodbye world!"'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Click Me!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1800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075926-EFFE-79DF-6D88-7D53BAB8059C}"/>
              </a:ext>
            </a:extLst>
          </p:cNvPr>
          <p:cNvSpPr/>
          <p:nvPr/>
        </p:nvSpPr>
        <p:spPr>
          <a:xfrm rot="13152091">
            <a:off x="6626068" y="5096761"/>
            <a:ext cx="2787900" cy="580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CA7D84-C65D-88DA-A82B-83C6692EBDC1}"/>
              </a:ext>
            </a:extLst>
          </p:cNvPr>
          <p:cNvSpPr/>
          <p:nvPr/>
        </p:nvSpPr>
        <p:spPr>
          <a:xfrm>
            <a:off x="2908356" y="4314196"/>
            <a:ext cx="5208455" cy="979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946F896C-1680-6A22-DDFA-5DD21BCAC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64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4E1B8-05EA-6E14-C19C-CB899CB1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web languages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D21A0-2CDF-2A6C-827A-B7E0769B6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  <a:p>
            <a:pPr lvl="1"/>
            <a:r>
              <a:rPr lang="en-US" dirty="0"/>
              <a:t>static </a:t>
            </a:r>
            <a:r>
              <a:rPr lang="en-US" b="1" dirty="0"/>
              <a:t>content</a:t>
            </a:r>
          </a:p>
          <a:p>
            <a:pPr lvl="1"/>
            <a:r>
              <a:rPr lang="en-US" dirty="0"/>
              <a:t>e.g. headings, paragraphs, tables, bullet lists, </a:t>
            </a:r>
            <a:r>
              <a:rPr lang="en-US" dirty="0" err="1"/>
              <a:t>etvc</a:t>
            </a:r>
            <a:endParaRPr lang="en-US" dirty="0"/>
          </a:p>
          <a:p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dynamic content</a:t>
            </a:r>
          </a:p>
          <a:p>
            <a:pPr lvl="1"/>
            <a:r>
              <a:rPr lang="en-US" dirty="0"/>
              <a:t>e.g. dropdown lists, tooltips on hover,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 err="1"/>
              <a:t>css</a:t>
            </a:r>
            <a:endParaRPr lang="en-US" dirty="0"/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/>
              <a:t>🤮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7314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23C75-68D7-1981-7558-56DEF711A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441E17-F640-2A43-718C-E3011DC1A744}"/>
              </a:ext>
            </a:extLst>
          </p:cNvPr>
          <p:cNvSpPr txBox="1"/>
          <p:nvPr/>
        </p:nvSpPr>
        <p:spPr>
          <a:xfrm>
            <a:off x="1546087" y="3043583"/>
            <a:ext cx="90998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BROWSER DOM DEMO PLACEHOLDER</a:t>
            </a:r>
          </a:p>
          <a:p>
            <a:r>
              <a:rPr lang="en-US" sz="4000" dirty="0"/>
              <a:t>(live edit, </a:t>
            </a:r>
            <a:r>
              <a:rPr lang="en-US" sz="4000" dirty="0" err="1"/>
              <a:t>dom</a:t>
            </a:r>
            <a:r>
              <a:rPr lang="en-US" sz="4000" dirty="0"/>
              <a:t> tree)</a:t>
            </a:r>
            <a:endParaRPr lang="en-AU" sz="4000" dirty="0"/>
          </a:p>
        </p:txBody>
      </p:sp>
      <p:pic>
        <p:nvPicPr>
          <p:cNvPr id="3" name="Picture 2" descr="A bottle of champagne with a black background&#10;&#10;Description automatically generated">
            <a:extLst>
              <a:ext uri="{FF2B5EF4-FFF2-40B4-BE49-F238E27FC236}">
                <a16:creationId xmlns:a16="http://schemas.microsoft.com/office/drawing/2014/main" id="{128C8B06-8854-FF83-063D-B8406077D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667" y="5297850"/>
            <a:ext cx="1081117" cy="1397590"/>
          </a:xfrm>
          <a:prstGeom prst="rect">
            <a:avLst/>
          </a:prstGeom>
        </p:spPr>
      </p:pic>
      <p:pic>
        <p:nvPicPr>
          <p:cNvPr id="5" name="Picture 4" descr="A cat with a circular design on its face&#10;&#10;Description automatically generated">
            <a:extLst>
              <a:ext uri="{FF2B5EF4-FFF2-40B4-BE49-F238E27FC236}">
                <a16:creationId xmlns:a16="http://schemas.microsoft.com/office/drawing/2014/main" id="{70CE4FE6-25F4-D40A-662B-A0DD56F1C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76" y="4455353"/>
            <a:ext cx="1386647" cy="138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77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D634D-911B-7418-9BDE-4B99A7525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6868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5815F1-C8F5-3DD7-9C45-13F503F5A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BBFEE-47BD-7649-FF97-26D34CA6A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EDF38-2314-DB1F-1460-3ED6F4299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  <a:p>
            <a:r>
              <a:rPr lang="en-US" dirty="0" err="1"/>
              <a:t>jsx</a:t>
            </a:r>
            <a:endParaRPr lang="en-US" dirty="0"/>
          </a:p>
          <a:p>
            <a:r>
              <a:rPr lang="en-US" dirty="0"/>
              <a:t>state management</a:t>
            </a:r>
          </a:p>
          <a:p>
            <a:r>
              <a:rPr lang="en-US" dirty="0"/>
              <a:t>react libraries</a:t>
            </a:r>
            <a:endParaRPr lang="en-AU" dirty="0"/>
          </a:p>
        </p:txBody>
      </p:sp>
      <p:pic>
        <p:nvPicPr>
          <p:cNvPr id="9" name="Picture 8" descr="A blue and black symbol&#10;&#10;Description automatically generated">
            <a:extLst>
              <a:ext uri="{FF2B5EF4-FFF2-40B4-BE49-F238E27FC236}">
                <a16:creationId xmlns:a16="http://schemas.microsoft.com/office/drawing/2014/main" id="{E6531A5E-EFB5-8271-396F-0641308E2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888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C97F-1180-BAC6-08FB-76BF16281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FFE8A-D689-91C2-1978-A9F68508E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it's just a library</a:t>
            </a:r>
          </a:p>
          <a:p>
            <a:r>
              <a:rPr lang="en-AU" u="sng" dirty="0"/>
              <a:t>entire</a:t>
            </a:r>
            <a:r>
              <a:rPr lang="en-AU" dirty="0"/>
              <a:t> app can be written in </a:t>
            </a:r>
            <a:r>
              <a:rPr lang="en-AU" dirty="0" err="1"/>
              <a:t>javascript</a:t>
            </a:r>
            <a:endParaRPr lang="en-AU" dirty="0"/>
          </a:p>
          <a:p>
            <a:pPr lvl="1"/>
            <a:r>
              <a:rPr lang="en-AU" dirty="0"/>
              <a:t>use </a:t>
            </a:r>
            <a:r>
              <a:rPr lang="en-AU" dirty="0" err="1"/>
              <a:t>javascript</a:t>
            </a:r>
            <a:r>
              <a:rPr lang="en-AU" dirty="0"/>
              <a:t> to write html (JSX)</a:t>
            </a:r>
          </a:p>
          <a:p>
            <a:pPr lvl="1"/>
            <a:r>
              <a:rPr lang="en-AU" dirty="0"/>
              <a:t>far better than templating languages (jinja, etc)</a:t>
            </a:r>
          </a:p>
          <a:p>
            <a:r>
              <a:rPr lang="en-AU" dirty="0"/>
              <a:t>bonus points:</a:t>
            </a:r>
          </a:p>
          <a:p>
            <a:pPr lvl="1"/>
            <a:r>
              <a:rPr lang="en-AU" dirty="0"/>
              <a:t>type safety (typescript)</a:t>
            </a:r>
          </a:p>
          <a:p>
            <a:pPr lvl="1"/>
            <a:r>
              <a:rPr lang="en-AU" dirty="0"/>
              <a:t>can be deployed as an app</a:t>
            </a:r>
          </a:p>
          <a:p>
            <a:pPr lvl="1"/>
            <a:r>
              <a:rPr lang="en-AU" dirty="0"/>
              <a:t>state management</a:t>
            </a:r>
          </a:p>
          <a:p>
            <a:pPr lvl="1"/>
            <a:r>
              <a:rPr lang="en-AU" dirty="0"/>
              <a:t>rendering management</a:t>
            </a:r>
            <a:endParaRPr lang="en-US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6C43BD58-4920-59EC-80FA-983D16EDAA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1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E5372-3AD1-7553-DBB2-9DA0023A5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- MVP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C8A2-CE9B-AFE3-1B6D-7C9AEADBB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963" y="1825625"/>
            <a:ext cx="11517745" cy="4351338"/>
          </a:xfrm>
        </p:spPr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"https://unpkg.com/react@18.0.0/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/react.development.js"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"https://unpkg.com/react-dom@18.0.0/</a:t>
            </a:r>
            <a:r>
              <a:rPr lang="en-AU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umd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/react-dom.development.js"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crossorigin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"anonymous"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A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A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createElement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),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AU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AU" sz="14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AU" sz="14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);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AU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14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Arrow: Circular 4">
            <a:extLst>
              <a:ext uri="{FF2B5EF4-FFF2-40B4-BE49-F238E27FC236}">
                <a16:creationId xmlns:a16="http://schemas.microsoft.com/office/drawing/2014/main" id="{0CD9B7DF-BF16-08DB-05A9-E81F16FCA4BE}"/>
              </a:ext>
            </a:extLst>
          </p:cNvPr>
          <p:cNvSpPr/>
          <p:nvPr/>
        </p:nvSpPr>
        <p:spPr>
          <a:xfrm rot="5400000" flipH="1">
            <a:off x="3687619" y="2062017"/>
            <a:ext cx="1750290" cy="5320146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  <p:pic>
        <p:nvPicPr>
          <p:cNvPr id="6" name="Picture 5" descr="A blue and black symbol&#10;&#10;Description automatically generated">
            <a:extLst>
              <a:ext uri="{FF2B5EF4-FFF2-40B4-BE49-F238E27FC236}">
                <a16:creationId xmlns:a16="http://schemas.microsoft.com/office/drawing/2014/main" id="{4FA59025-00C8-D0CF-7839-08F453B76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3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BA983-DC44-E19D-8CC8-741CA7774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25FC-A641-5B0C-E310-BE1FBD2C8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with JSX - MVP</a:t>
            </a:r>
            <a:endParaRPr lang="en-AU" dirty="0"/>
          </a:p>
        </p:txBody>
      </p:sp>
      <p:pic>
        <p:nvPicPr>
          <p:cNvPr id="9" name="Picture 8" descr="A blue square with white letters&#10;&#10;Description automatically generated">
            <a:extLst>
              <a:ext uri="{FF2B5EF4-FFF2-40B4-BE49-F238E27FC236}">
                <a16:creationId xmlns:a16="http://schemas.microsoft.com/office/drawing/2014/main" id="{8686EA34-B39C-9710-81BE-8CB8623C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341" y="2439671"/>
            <a:ext cx="1512277" cy="151227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93040C8C-A3C6-E4F7-5FEE-2D81995BB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47550" y="4336649"/>
            <a:ext cx="1403612" cy="14036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34C7F91-8392-1625-10B2-094F1B720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828" y="1572498"/>
            <a:ext cx="6215063" cy="5151575"/>
          </a:xfrm>
          <a:prstGeom prst="rect">
            <a:avLst/>
          </a:prstGeom>
        </p:spPr>
      </p:pic>
      <p:pic>
        <p:nvPicPr>
          <p:cNvPr id="22" name="Picture 21" descr="A blue and black symbol&#10;&#10;Description automatically generated">
            <a:extLst>
              <a:ext uri="{FF2B5EF4-FFF2-40B4-BE49-F238E27FC236}">
                <a16:creationId xmlns:a16="http://schemas.microsoft.com/office/drawing/2014/main" id="{75820189-E536-237A-E326-9399AD1843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23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D30C89-7582-7A7C-0183-AFAD3556F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45D52-3D44-6710-ADE9-C34BF855C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JSX</a:t>
            </a:r>
            <a:endParaRPr lang="en-AU" dirty="0"/>
          </a:p>
        </p:txBody>
      </p:sp>
      <p:pic>
        <p:nvPicPr>
          <p:cNvPr id="7" name="Picture 6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D837FCE1-B1F2-A9E6-EC7B-B8A91EDF0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10591"/>
            <a:ext cx="10479936" cy="4753264"/>
          </a:xfrm>
          <a:prstGeom prst="rect">
            <a:avLst/>
          </a:prstGeom>
        </p:spPr>
      </p:pic>
      <p:pic>
        <p:nvPicPr>
          <p:cNvPr id="8" name="Picture 7" descr="A blue and black symbol&#10;&#10;Description automatically generated">
            <a:extLst>
              <a:ext uri="{FF2B5EF4-FFF2-40B4-BE49-F238E27FC236}">
                <a16:creationId xmlns:a16="http://schemas.microsoft.com/office/drawing/2014/main" id="{211CA4AB-3462-6D6F-7A77-78F868D71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09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B32BC84-6A53-DC4A-9141-F64B690FC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6ADED0-7694-1D66-DD31-1C5EE3C03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73" y="0"/>
            <a:ext cx="1173805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D1447-B053-F564-C5C3-DE01D9345AF7}"/>
              </a:ext>
            </a:extLst>
          </p:cNvPr>
          <p:cNvSpPr txBox="1"/>
          <p:nvPr/>
        </p:nvSpPr>
        <p:spPr>
          <a:xfrm>
            <a:off x="6896939" y="5394036"/>
            <a:ext cx="414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highlight>
                  <a:srgbClr val="008000"/>
                </a:highlight>
              </a:rPr>
              <a:t>WinForms Domain Object Model</a:t>
            </a:r>
            <a:endParaRPr lang="en-AU" b="1" dirty="0">
              <a:solidFill>
                <a:schemeClr val="bg2"/>
              </a:solidFill>
              <a:highlight>
                <a:srgbClr val="008000"/>
              </a:highlight>
            </a:endParaRPr>
          </a:p>
        </p:txBody>
      </p:sp>
      <p:pic>
        <p:nvPicPr>
          <p:cNvPr id="2" name="Picture 1" descr="A blue and black symbol&#10;&#10;Description automatically generated">
            <a:extLst>
              <a:ext uri="{FF2B5EF4-FFF2-40B4-BE49-F238E27FC236}">
                <a16:creationId xmlns:a16="http://schemas.microsoft.com/office/drawing/2014/main" id="{A3D23959-1390-B4E7-6210-71E724744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33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8FEFDF-A4D2-A053-B7A5-0CF176EE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4A5A9-8979-45AD-A215-2DB7DD84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7164"/>
            <a:ext cx="10515600" cy="5779799"/>
          </a:xfrm>
        </p:spPr>
        <p:txBody>
          <a:bodyPr>
            <a:no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A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Initialize the counter state to 0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AU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Function to increment the counter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AU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Hello, World!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sz="2000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AU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AU" sz="20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incrementCounter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Increment!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AU" sz="20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AU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pPr marL="0" indent="0">
              <a:lnSpc>
                <a:spcPts val="1425"/>
              </a:lnSpc>
              <a:buNone/>
            </a:pP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AU" sz="20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App</a:t>
            </a: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AU" sz="20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AU" sz="2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AU" sz="2000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2754D9A1-75CA-092B-E4BF-C5F99B462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054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895F80-85A5-364D-E696-05A065070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A6EE-D61C-EB21-73E6-CBCF5F168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BAB1-5A3D-FCA0-FE90-F53FF1A8A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useState</a:t>
            </a:r>
            <a:endParaRPr lang="en-US" dirty="0"/>
          </a:p>
          <a:p>
            <a:r>
              <a:rPr lang="en-US" dirty="0" err="1"/>
              <a:t>useEffect</a:t>
            </a:r>
            <a:endParaRPr lang="en-US" dirty="0"/>
          </a:p>
          <a:p>
            <a:r>
              <a:rPr lang="en-US" dirty="0" err="1"/>
              <a:t>contextApi</a:t>
            </a:r>
            <a:endParaRPr lang="en-US" dirty="0"/>
          </a:p>
          <a:p>
            <a:r>
              <a:rPr lang="en-US" dirty="0"/>
              <a:t>redux / </a:t>
            </a:r>
            <a:r>
              <a:rPr lang="en-US" dirty="0" err="1"/>
              <a:t>zustand</a:t>
            </a:r>
            <a:r>
              <a:rPr lang="en-US" dirty="0"/>
              <a:t> / </a:t>
            </a:r>
            <a:r>
              <a:rPr lang="en-US" dirty="0" err="1"/>
              <a:t>etc</a:t>
            </a:r>
            <a:endParaRPr lang="en-US" dirty="0"/>
          </a:p>
          <a:p>
            <a:endParaRPr lang="en-AU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EC9CF078-49E3-FCC1-3CFE-3D0E4817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9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85EA-F690-72DF-42F9-991E7F52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39035-94E7-AE69-1147-FE239A53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1DB5B865-3E9C-EAE6-430D-9FA8FCAC7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60" y="5522605"/>
            <a:ext cx="1438940" cy="1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77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6D2CA-7089-CF7D-D127-8748DB1C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7ED1-610E-C7B5-70EE-B154CB75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Libraries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02E44-BA90-FF27-B019-DF18B76ED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(redux)</a:t>
            </a:r>
          </a:p>
          <a:p>
            <a:r>
              <a:rPr lang="en-US" dirty="0"/>
              <a:t>styled-components</a:t>
            </a:r>
          </a:p>
          <a:p>
            <a:r>
              <a:rPr lang="en-US" dirty="0"/>
              <a:t>react-router</a:t>
            </a:r>
          </a:p>
          <a:p>
            <a:r>
              <a:rPr lang="en-AU" dirty="0"/>
              <a:t>webpack</a:t>
            </a:r>
          </a:p>
          <a:p>
            <a:r>
              <a:rPr lang="en-AU" dirty="0"/>
              <a:t>electron</a:t>
            </a:r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7C5A0DFF-1482-E67C-1928-AE1EFD35F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21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9CF077-55A7-51DF-128B-04AF1C234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A721-BB76-A374-9446-B641E0976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31B90-D70F-3B16-E7F6-5B20BD63C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  <a:p>
            <a:pPr lvl="1"/>
            <a:r>
              <a:rPr lang="en-US" dirty="0" err="1"/>
              <a:t>nvm</a:t>
            </a:r>
            <a:endParaRPr lang="en-US" dirty="0"/>
          </a:p>
          <a:p>
            <a:pPr lvl="1"/>
            <a:r>
              <a:rPr lang="en-US" dirty="0"/>
              <a:t>k6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&amp; node</a:t>
            </a:r>
          </a:p>
          <a:p>
            <a:pPr lvl="1"/>
            <a:r>
              <a:rPr lang="en-US" dirty="0"/>
              <a:t>jest</a:t>
            </a:r>
          </a:p>
          <a:p>
            <a:pPr lvl="1"/>
            <a:r>
              <a:rPr lang="en-US" dirty="0" err="1"/>
              <a:t>eslint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AU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28BF5925-92BB-9633-E1C3-D1991A4F9F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26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727562-64F1-CF6B-09A4-0C620D4D8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E5F6-9DD0-034C-E819-659757404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BEDB4-07FE-CAD4-996E-898F467D7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links to client &amp; playbook repos</a:t>
            </a:r>
            <a:endParaRPr lang="en-AU" dirty="0"/>
          </a:p>
        </p:txBody>
      </p:sp>
      <p:pic>
        <p:nvPicPr>
          <p:cNvPr id="4" name="Picture 3" descr="A blue and black symbol&#10;&#10;Description automatically generated">
            <a:extLst>
              <a:ext uri="{FF2B5EF4-FFF2-40B4-BE49-F238E27FC236}">
                <a16:creationId xmlns:a16="http://schemas.microsoft.com/office/drawing/2014/main" id="{E751A9D7-BCE3-55A7-4135-AE38D429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7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B2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5FCC2A-A039-D066-DA83-74648E8A0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20826-CB7F-67D5-7FCC-404DE6244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99" y="0"/>
            <a:ext cx="9818801" cy="68580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728340D8-B6A5-6252-4C5F-36ED970D40FF}"/>
              </a:ext>
            </a:extLst>
          </p:cNvPr>
          <p:cNvSpPr/>
          <p:nvPr/>
        </p:nvSpPr>
        <p:spPr>
          <a:xfrm rot="16200000">
            <a:off x="6321267" y="4283961"/>
            <a:ext cx="2787900" cy="5803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" name="Picture 1" descr="A blue and black symbol&#10;&#10;Description automatically generated">
            <a:extLst>
              <a:ext uri="{FF2B5EF4-FFF2-40B4-BE49-F238E27FC236}">
                <a16:creationId xmlns:a16="http://schemas.microsoft.com/office/drawing/2014/main" id="{4FC8BA7D-030D-A6C5-1896-97CD6774E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91554" y="6036959"/>
            <a:ext cx="804368" cy="7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08299-EA63-8CA1-5D4A-4233A4C9C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56275-C74E-8B9E-8563-CD9183FF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32424-EE51-E6B8-5CAE-34BBB5427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190"/>
            <a:ext cx="12192000" cy="6345620"/>
          </a:xfrm>
          <a:prstGeom prst="rect">
            <a:avLst/>
          </a:prstGeom>
        </p:spPr>
      </p:pic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70717D6D-35B9-1437-060B-456151016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60" y="5522605"/>
            <a:ext cx="1438940" cy="1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58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81B1B-CA22-325A-5E22-DE139F6B5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age of a book&#10;&#10;Description automatically generated">
            <a:extLst>
              <a:ext uri="{FF2B5EF4-FFF2-40B4-BE49-F238E27FC236}">
                <a16:creationId xmlns:a16="http://schemas.microsoft.com/office/drawing/2014/main" id="{7E391F5D-56DF-142B-416C-9319C68FED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772" y="11639"/>
            <a:ext cx="8849942" cy="6854417"/>
          </a:xfr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FB8D7AF1-422B-00B8-2BBC-846C2F40E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60" y="5522605"/>
            <a:ext cx="1438940" cy="1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0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23006A-C2AE-013D-69F2-1C984DB4D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FC2317-DAE6-CCEA-4779-084AF182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2" name="Picture 1" descr="A red and black logo&#10;&#10;Description automatically generated">
            <a:extLst>
              <a:ext uri="{FF2B5EF4-FFF2-40B4-BE49-F238E27FC236}">
                <a16:creationId xmlns:a16="http://schemas.microsoft.com/office/drawing/2014/main" id="{BE0DAB07-968D-8980-88FA-739FA2FE2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060" y="5522605"/>
            <a:ext cx="1438940" cy="107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95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169EA-E19A-F549-CD27-D306EEBC9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0598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BFFA7F-BB28-00E7-FDAF-89DA3D3EB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ABBE6-B614-07AC-F125-6778D5AB8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sz="18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lnSpc>
                <a:spcPts val="1425"/>
              </a:lnSpc>
              <a:buNone/>
            </a:pPr>
            <a:br>
              <a:rPr lang="en-US" sz="1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endParaRPr lang="en-US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 descr="A yellow and black logo&#10;&#10;Description automatically generated">
            <a:extLst>
              <a:ext uri="{FF2B5EF4-FFF2-40B4-BE49-F238E27FC236}">
                <a16:creationId xmlns:a16="http://schemas.microsoft.com/office/drawing/2014/main" id="{BB130B7E-31ED-2B26-42F4-2007983E4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22" y="5753987"/>
            <a:ext cx="847502" cy="8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5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Metadata/LabelInfo.xml><?xml version="1.0" encoding="utf-8"?>
<clbl:labelList xmlns:clbl="http://schemas.microsoft.com/office/2020/mipLabelMetadata">
  <clbl:label id="{8a08e6e4-19b6-4e86-aec1-4f646e9af3c7}" enabled="1" method="Standard" siteId="{82ff090d-4ac0-439f-834a-0c3f3d5f33ce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501</TotalTime>
  <Words>1146</Words>
  <Application>Microsoft Office PowerPoint</Application>
  <PresentationFormat>Widescreen</PresentationFormat>
  <Paragraphs>230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Aptos</vt:lpstr>
      <vt:lpstr>Aptos Display</vt:lpstr>
      <vt:lpstr>Arial</vt:lpstr>
      <vt:lpstr>Calibri</vt:lpstr>
      <vt:lpstr>Consolas</vt:lpstr>
      <vt:lpstr>Tahoma</vt:lpstr>
      <vt:lpstr>Office Theme</vt:lpstr>
      <vt:lpstr>react.net</vt:lpstr>
      <vt:lpstr>overview</vt:lpstr>
      <vt:lpstr>1. web languages</vt:lpstr>
      <vt:lpstr>html</vt:lpstr>
      <vt:lpstr>html</vt:lpstr>
      <vt:lpstr>PowerPoint Presentation</vt:lpstr>
      <vt:lpstr>PowerPoint Presentation</vt:lpstr>
      <vt:lpstr>PowerPoint Presentation</vt:lpstr>
      <vt:lpstr>PowerPoint Presentation</vt:lpstr>
      <vt:lpstr>javascript</vt:lpstr>
      <vt:lpstr>javascript</vt:lpstr>
      <vt:lpstr>javascript</vt:lpstr>
      <vt:lpstr>PowerPoint Presentation</vt:lpstr>
      <vt:lpstr>css</vt:lpstr>
      <vt:lpstr>css</vt:lpstr>
      <vt:lpstr>PowerPoint Presentation</vt:lpstr>
      <vt:lpstr>PowerPoint Presentation</vt:lpstr>
      <vt:lpstr>css</vt:lpstr>
      <vt:lpstr>css</vt:lpstr>
      <vt:lpstr>javascript</vt:lpstr>
      <vt:lpstr>PowerPoint Presentation</vt:lpstr>
      <vt:lpstr>PowerPoint Presentation</vt:lpstr>
      <vt:lpstr>css - the grid</vt:lpstr>
      <vt:lpstr>css - the grid</vt:lpstr>
      <vt:lpstr>PowerPoint Presentation</vt:lpstr>
      <vt:lpstr>DOM</vt:lpstr>
      <vt:lpstr>Excel DOM</vt:lpstr>
      <vt:lpstr>PowerPoint Presentation</vt:lpstr>
      <vt:lpstr>Browser Domain Object Model</vt:lpstr>
      <vt:lpstr>PowerPoint Presentation</vt:lpstr>
      <vt:lpstr>PowerPoint Presentation</vt:lpstr>
      <vt:lpstr>React</vt:lpstr>
      <vt:lpstr>React</vt:lpstr>
      <vt:lpstr>React - MVP</vt:lpstr>
      <vt:lpstr>React with JSX - MVP</vt:lpstr>
      <vt:lpstr>JSX</vt:lpstr>
      <vt:lpstr>PowerPoint Presentation</vt:lpstr>
      <vt:lpstr>PowerPoint Presentation</vt:lpstr>
      <vt:lpstr>State Management</vt:lpstr>
      <vt:lpstr>React Libraries</vt:lpstr>
      <vt:lpstr>React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Milan Mitic</dc:creator>
  <cp:lastModifiedBy>Milan Mitic</cp:lastModifiedBy>
  <cp:revision>3</cp:revision>
  <dcterms:created xsi:type="dcterms:W3CDTF">2025-01-28T00:12:01Z</dcterms:created>
  <dcterms:modified xsi:type="dcterms:W3CDTF">2025-01-28T10:52:30Z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ificationContentMarkingFooterLocations">
    <vt:lpwstr>Office Theme:8</vt:lpwstr>
  </property>
  <property fmtid="{D5CDD505-2E9C-101B-9397-08002B2CF9AE}" pid="3" name="ClassificationContentMarkingFooterText">
    <vt:lpwstr>Classified as General</vt:lpwstr>
  </property>
</Properties>
</file>